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9" r:id="rId4"/>
  </p:sldMasterIdLst>
  <p:notesMasterIdLst>
    <p:notesMasterId r:id="rId30"/>
  </p:notesMasterIdLst>
  <p:handoutMasterIdLst>
    <p:handoutMasterId r:id="rId31"/>
  </p:handoutMasterIdLst>
  <p:sldIdLst>
    <p:sldId id="494" r:id="rId5"/>
    <p:sldId id="521" r:id="rId6"/>
    <p:sldId id="547" r:id="rId7"/>
    <p:sldId id="477" r:id="rId8"/>
    <p:sldId id="525" r:id="rId9"/>
    <p:sldId id="496" r:id="rId10"/>
    <p:sldId id="531" r:id="rId11"/>
    <p:sldId id="504" r:id="rId12"/>
    <p:sldId id="524" r:id="rId13"/>
    <p:sldId id="522" r:id="rId14"/>
    <p:sldId id="526" r:id="rId15"/>
    <p:sldId id="527" r:id="rId16"/>
    <p:sldId id="528" r:id="rId17"/>
    <p:sldId id="551" r:id="rId18"/>
    <p:sldId id="552" r:id="rId19"/>
    <p:sldId id="554" r:id="rId20"/>
    <p:sldId id="553" r:id="rId21"/>
    <p:sldId id="548" r:id="rId22"/>
    <p:sldId id="549" r:id="rId23"/>
    <p:sldId id="475" r:id="rId24"/>
    <p:sldId id="550" r:id="rId25"/>
    <p:sldId id="529" r:id="rId26"/>
    <p:sldId id="281" r:id="rId27"/>
    <p:sldId id="282" r:id="rId28"/>
    <p:sldId id="530" r:id="rId29"/>
  </p:sldIdLst>
  <p:sldSz cx="9144000" cy="5143500" type="screen16x9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charset="0"/>
        <a:ea typeface="+mn-ea"/>
        <a:cs typeface="+mn-cs"/>
      </a:defRPr>
    </a:lvl1pPr>
    <a:lvl2pPr marL="36512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charset="0"/>
        <a:ea typeface="+mn-ea"/>
        <a:cs typeface="+mn-cs"/>
      </a:defRPr>
    </a:lvl2pPr>
    <a:lvl3pPr marL="73024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charset="0"/>
        <a:ea typeface="+mn-ea"/>
        <a:cs typeface="+mn-cs"/>
      </a:defRPr>
    </a:lvl3pPr>
    <a:lvl4pPr marL="109536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charset="0"/>
        <a:ea typeface="+mn-ea"/>
        <a:cs typeface="+mn-cs"/>
      </a:defRPr>
    </a:lvl4pPr>
    <a:lvl5pPr marL="146048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charset="0"/>
        <a:ea typeface="+mn-ea"/>
        <a:cs typeface="+mn-cs"/>
      </a:defRPr>
    </a:lvl5pPr>
    <a:lvl6pPr marL="1825600" algn="l" defTabSz="730240" rtl="0" eaLnBrk="1" latinLnBrk="0" hangingPunct="1">
      <a:defRPr sz="1700" kern="1200">
        <a:solidFill>
          <a:schemeClr val="bg1"/>
        </a:solidFill>
        <a:latin typeface="Arial" charset="0"/>
        <a:ea typeface="+mn-ea"/>
        <a:cs typeface="+mn-cs"/>
      </a:defRPr>
    </a:lvl6pPr>
    <a:lvl7pPr marL="2190720" algn="l" defTabSz="730240" rtl="0" eaLnBrk="1" latinLnBrk="0" hangingPunct="1">
      <a:defRPr sz="1700" kern="1200">
        <a:solidFill>
          <a:schemeClr val="bg1"/>
        </a:solidFill>
        <a:latin typeface="Arial" charset="0"/>
        <a:ea typeface="+mn-ea"/>
        <a:cs typeface="+mn-cs"/>
      </a:defRPr>
    </a:lvl7pPr>
    <a:lvl8pPr marL="2555839" algn="l" defTabSz="730240" rtl="0" eaLnBrk="1" latinLnBrk="0" hangingPunct="1">
      <a:defRPr sz="1700" kern="1200">
        <a:solidFill>
          <a:schemeClr val="bg1"/>
        </a:solidFill>
        <a:latin typeface="Arial" charset="0"/>
        <a:ea typeface="+mn-ea"/>
        <a:cs typeface="+mn-cs"/>
      </a:defRPr>
    </a:lvl8pPr>
    <a:lvl9pPr marL="2920959" algn="l" defTabSz="730240" rtl="0" eaLnBrk="1" latinLnBrk="0" hangingPunct="1">
      <a:defRPr sz="17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A02"/>
    <a:srgbClr val="929292"/>
    <a:srgbClr val="E6E9EA"/>
    <a:srgbClr val="80FF00"/>
    <a:srgbClr val="CCFF66"/>
    <a:srgbClr val="00FF00"/>
    <a:srgbClr val="EAEBED"/>
    <a:srgbClr val="053678"/>
    <a:srgbClr val="E8E8E8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66EB86-6399-437F-9584-CD404FEA9B3D}" v="11" dt="2025-06-04T08:34:47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5297" autoAdjust="0"/>
  </p:normalViewPr>
  <p:slideViewPr>
    <p:cSldViewPr>
      <p:cViewPr varScale="1">
        <p:scale>
          <a:sx n="99" d="100"/>
          <a:sy n="99" d="100"/>
        </p:scale>
        <p:origin x="1085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7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c Tregret" userId="8d14f05e-03e5-400f-9f01-f5f99516584d" providerId="ADAL" clId="{9266EB86-6399-437F-9584-CD404FEA9B3D}"/>
    <pc:docChg chg="undo custSel addSld modSld sldOrd">
      <pc:chgData name="Frederic Tregret" userId="8d14f05e-03e5-400f-9f01-f5f99516584d" providerId="ADAL" clId="{9266EB86-6399-437F-9584-CD404FEA9B3D}" dt="2025-06-04T08:36:19.865" v="800" actId="20577"/>
      <pc:docMkLst>
        <pc:docMk/>
      </pc:docMkLst>
      <pc:sldChg chg="modSp mod">
        <pc:chgData name="Frederic Tregret" userId="8d14f05e-03e5-400f-9f01-f5f99516584d" providerId="ADAL" clId="{9266EB86-6399-437F-9584-CD404FEA9B3D}" dt="2025-06-03T14:12:44.178" v="767" actId="20577"/>
        <pc:sldMkLst>
          <pc:docMk/>
          <pc:sldMk cId="3520110648" sldId="551"/>
        </pc:sldMkLst>
        <pc:spChg chg="mod">
          <ac:chgData name="Frederic Tregret" userId="8d14f05e-03e5-400f-9f01-f5f99516584d" providerId="ADAL" clId="{9266EB86-6399-437F-9584-CD404FEA9B3D}" dt="2025-06-03T14:12:44.178" v="767" actId="20577"/>
          <ac:spMkLst>
            <pc:docMk/>
            <pc:sldMk cId="3520110648" sldId="551"/>
            <ac:spMk id="6" creationId="{AF05B033-BDFC-47C2-9698-44DD2741D0DB}"/>
          </ac:spMkLst>
        </pc:spChg>
      </pc:sldChg>
      <pc:sldChg chg="addSp delSp modSp add mod">
        <pc:chgData name="Frederic Tregret" userId="8d14f05e-03e5-400f-9f01-f5f99516584d" providerId="ADAL" clId="{9266EB86-6399-437F-9584-CD404FEA9B3D}" dt="2025-06-04T08:35:10.894" v="793" actId="20577"/>
        <pc:sldMkLst>
          <pc:docMk/>
          <pc:sldMk cId="1327927728" sldId="553"/>
        </pc:sldMkLst>
        <pc:spChg chg="mod">
          <ac:chgData name="Frederic Tregret" userId="8d14f05e-03e5-400f-9f01-f5f99516584d" providerId="ADAL" clId="{9266EB86-6399-437F-9584-CD404FEA9B3D}" dt="2025-06-04T08:35:10.894" v="793" actId="20577"/>
          <ac:spMkLst>
            <pc:docMk/>
            <pc:sldMk cId="1327927728" sldId="553"/>
            <ac:spMk id="2" creationId="{3A452DB9-8C80-7AE4-37BF-EF3F4F06E3B9}"/>
          </ac:spMkLst>
        </pc:spChg>
        <pc:spChg chg="mod">
          <ac:chgData name="Frederic Tregret" userId="8d14f05e-03e5-400f-9f01-f5f99516584d" providerId="ADAL" clId="{9266EB86-6399-437F-9584-CD404FEA9B3D}" dt="2025-06-02T14:29:20.424" v="71" actId="1038"/>
          <ac:spMkLst>
            <pc:docMk/>
            <pc:sldMk cId="1327927728" sldId="553"/>
            <ac:spMk id="10" creationId="{6072E6AF-5730-DC9D-781F-C26A6404FE38}"/>
          </ac:spMkLst>
        </pc:spChg>
        <pc:spChg chg="mod">
          <ac:chgData name="Frederic Tregret" userId="8d14f05e-03e5-400f-9f01-f5f99516584d" providerId="ADAL" clId="{9266EB86-6399-437F-9584-CD404FEA9B3D}" dt="2025-06-03T07:16:04.661" v="765" actId="20577"/>
          <ac:spMkLst>
            <pc:docMk/>
            <pc:sldMk cId="1327927728" sldId="553"/>
            <ac:spMk id="11" creationId="{3DAD62F3-4016-7BDF-6506-4CE78FE516E9}"/>
          </ac:spMkLst>
        </pc:spChg>
        <pc:spChg chg="add del mod topLvl">
          <ac:chgData name="Frederic Tregret" userId="8d14f05e-03e5-400f-9f01-f5f99516584d" providerId="ADAL" clId="{9266EB86-6399-437F-9584-CD404FEA9B3D}" dt="2025-06-02T14:39:39.567" v="148" actId="478"/>
          <ac:spMkLst>
            <pc:docMk/>
            <pc:sldMk cId="1327927728" sldId="553"/>
            <ac:spMk id="16" creationId="{2D8366B6-482C-EE92-F574-B6F205139115}"/>
          </ac:spMkLst>
        </pc:spChg>
        <pc:spChg chg="del">
          <ac:chgData name="Frederic Tregret" userId="8d14f05e-03e5-400f-9f01-f5f99516584d" providerId="ADAL" clId="{9266EB86-6399-437F-9584-CD404FEA9B3D}" dt="2025-06-02T14:29:25.931" v="72" actId="478"/>
          <ac:spMkLst>
            <pc:docMk/>
            <pc:sldMk cId="1327927728" sldId="553"/>
            <ac:spMk id="17" creationId="{ABC08991-5567-D686-220D-52C71E02E60B}"/>
          </ac:spMkLst>
        </pc:spChg>
        <pc:spChg chg="add mod">
          <ac:chgData name="Frederic Tregret" userId="8d14f05e-03e5-400f-9f01-f5f99516584d" providerId="ADAL" clId="{9266EB86-6399-437F-9584-CD404FEA9B3D}" dt="2025-06-02T14:37:05.371" v="116" actId="164"/>
          <ac:spMkLst>
            <pc:docMk/>
            <pc:sldMk cId="1327927728" sldId="553"/>
            <ac:spMk id="21" creationId="{BF2663F7-775F-69C9-4CBD-95BD24B2CC0B}"/>
          </ac:spMkLst>
        </pc:spChg>
        <pc:spChg chg="add mod">
          <ac:chgData name="Frederic Tregret" userId="8d14f05e-03e5-400f-9f01-f5f99516584d" providerId="ADAL" clId="{9266EB86-6399-437F-9584-CD404FEA9B3D}" dt="2025-06-02T14:38:46.638" v="141" actId="1036"/>
          <ac:spMkLst>
            <pc:docMk/>
            <pc:sldMk cId="1327927728" sldId="553"/>
            <ac:spMk id="23" creationId="{06B4C88B-7FAF-9165-D72E-7DE941DF8A3E}"/>
          </ac:spMkLst>
        </pc:spChg>
        <pc:spChg chg="add del mod">
          <ac:chgData name="Frederic Tregret" userId="8d14f05e-03e5-400f-9f01-f5f99516584d" providerId="ADAL" clId="{9266EB86-6399-437F-9584-CD404FEA9B3D}" dt="2025-06-02T15:12:45.018" v="407" actId="478"/>
          <ac:spMkLst>
            <pc:docMk/>
            <pc:sldMk cId="1327927728" sldId="553"/>
            <ac:spMk id="24" creationId="{A0D9A412-859E-7600-D00C-869B1F0702BE}"/>
          </ac:spMkLst>
        </pc:spChg>
        <pc:spChg chg="add mod">
          <ac:chgData name="Frederic Tregret" userId="8d14f05e-03e5-400f-9f01-f5f99516584d" providerId="ADAL" clId="{9266EB86-6399-437F-9584-CD404FEA9B3D}" dt="2025-06-02T14:40:02.714" v="151" actId="14100"/>
          <ac:spMkLst>
            <pc:docMk/>
            <pc:sldMk cId="1327927728" sldId="553"/>
            <ac:spMk id="25" creationId="{3CA77826-5E5A-F2E3-7AE7-5376684964EB}"/>
          </ac:spMkLst>
        </pc:spChg>
        <pc:spChg chg="add mod">
          <ac:chgData name="Frederic Tregret" userId="8d14f05e-03e5-400f-9f01-f5f99516584d" providerId="ADAL" clId="{9266EB86-6399-437F-9584-CD404FEA9B3D}" dt="2025-06-02T15:19:03.320" v="745" actId="14100"/>
          <ac:spMkLst>
            <pc:docMk/>
            <pc:sldMk cId="1327927728" sldId="553"/>
            <ac:spMk id="28" creationId="{55AB101E-9635-E564-13C3-B3420EAFB86A}"/>
          </ac:spMkLst>
        </pc:spChg>
        <pc:grpChg chg="del">
          <ac:chgData name="Frederic Tregret" userId="8d14f05e-03e5-400f-9f01-f5f99516584d" providerId="ADAL" clId="{9266EB86-6399-437F-9584-CD404FEA9B3D}" dt="2025-06-02T14:27:56.609" v="31" actId="478"/>
          <ac:grpSpMkLst>
            <pc:docMk/>
            <pc:sldMk cId="1327927728" sldId="553"/>
            <ac:grpSpMk id="15" creationId="{8D0F7D19-30D6-2934-957E-8A6D437D93B0}"/>
          </ac:grpSpMkLst>
        </pc:grpChg>
        <pc:grpChg chg="add del mod">
          <ac:chgData name="Frederic Tregret" userId="8d14f05e-03e5-400f-9f01-f5f99516584d" providerId="ADAL" clId="{9266EB86-6399-437F-9584-CD404FEA9B3D}" dt="2025-06-02T14:37:54.964" v="124" actId="165"/>
          <ac:grpSpMkLst>
            <pc:docMk/>
            <pc:sldMk cId="1327927728" sldId="553"/>
            <ac:grpSpMk id="20" creationId="{1EEE92D4-96EB-7514-1B90-88FB84B4181F}"/>
          </ac:grpSpMkLst>
        </pc:grpChg>
        <pc:grpChg chg="add mod">
          <ac:chgData name="Frederic Tregret" userId="8d14f05e-03e5-400f-9f01-f5f99516584d" providerId="ADAL" clId="{9266EB86-6399-437F-9584-CD404FEA9B3D}" dt="2025-06-02T14:39:25.587" v="146" actId="1076"/>
          <ac:grpSpMkLst>
            <pc:docMk/>
            <pc:sldMk cId="1327927728" sldId="553"/>
            <ac:grpSpMk id="22" creationId="{9D47128B-D2EF-9D1A-40A4-AD11331415CD}"/>
          </ac:grpSpMkLst>
        </pc:grpChg>
        <pc:picChg chg="add mod">
          <ac:chgData name="Frederic Tregret" userId="8d14f05e-03e5-400f-9f01-f5f99516584d" providerId="ADAL" clId="{9266EB86-6399-437F-9584-CD404FEA9B3D}" dt="2025-06-03T07:14:55.784" v="756" actId="1076"/>
          <ac:picMkLst>
            <pc:docMk/>
            <pc:sldMk cId="1327927728" sldId="553"/>
            <ac:picMk id="3" creationId="{922C93C0-CF84-9B65-E1FF-B06DF801115D}"/>
          </ac:picMkLst>
        </pc:picChg>
        <pc:picChg chg="add mod">
          <ac:chgData name="Frederic Tregret" userId="8d14f05e-03e5-400f-9f01-f5f99516584d" providerId="ADAL" clId="{9266EB86-6399-437F-9584-CD404FEA9B3D}" dt="2025-06-03T07:15:10.671" v="757" actId="1076"/>
          <ac:picMkLst>
            <pc:docMk/>
            <pc:sldMk cId="1327927728" sldId="553"/>
            <ac:picMk id="5" creationId="{F0C11364-8255-68DB-89F7-8722C6028544}"/>
          </ac:picMkLst>
        </pc:picChg>
        <pc:picChg chg="add mod">
          <ac:chgData name="Frederic Tregret" userId="8d14f05e-03e5-400f-9f01-f5f99516584d" providerId="ADAL" clId="{9266EB86-6399-437F-9584-CD404FEA9B3D}" dt="2025-06-03T07:15:24.935" v="758" actId="1076"/>
          <ac:picMkLst>
            <pc:docMk/>
            <pc:sldMk cId="1327927728" sldId="553"/>
            <ac:picMk id="6" creationId="{25CC4AC2-C7F9-B563-5135-D5C9FA02BA58}"/>
          </ac:picMkLst>
        </pc:picChg>
        <pc:picChg chg="add mod">
          <ac:chgData name="Frederic Tregret" userId="8d14f05e-03e5-400f-9f01-f5f99516584d" providerId="ADAL" clId="{9266EB86-6399-437F-9584-CD404FEA9B3D}" dt="2025-06-03T07:15:29.183" v="759" actId="1076"/>
          <ac:picMkLst>
            <pc:docMk/>
            <pc:sldMk cId="1327927728" sldId="553"/>
            <ac:picMk id="7" creationId="{84663575-9132-395F-4BD0-6C972F8F4FED}"/>
          </ac:picMkLst>
        </pc:picChg>
        <pc:picChg chg="add mod ord modCrop">
          <ac:chgData name="Frederic Tregret" userId="8d14f05e-03e5-400f-9f01-f5f99516584d" providerId="ADAL" clId="{9266EB86-6399-437F-9584-CD404FEA9B3D}" dt="2025-06-02T14:31:35.148" v="87" actId="732"/>
          <ac:picMkLst>
            <pc:docMk/>
            <pc:sldMk cId="1327927728" sldId="553"/>
            <ac:picMk id="12" creationId="{0156986F-173C-115C-02C1-46B1FF6E17DE}"/>
          </ac:picMkLst>
        </pc:picChg>
        <pc:picChg chg="add mod topLvl modCrop">
          <ac:chgData name="Frederic Tregret" userId="8d14f05e-03e5-400f-9f01-f5f99516584d" providerId="ADAL" clId="{9266EB86-6399-437F-9584-CD404FEA9B3D}" dt="2025-06-02T14:38:09.900" v="126" actId="732"/>
          <ac:picMkLst>
            <pc:docMk/>
            <pc:sldMk cId="1327927728" sldId="553"/>
            <ac:picMk id="14" creationId="{52399E97-4FBA-EEEC-FCE0-F292D8C2DAB5}"/>
          </ac:picMkLst>
        </pc:picChg>
        <pc:picChg chg="add mod modCrop">
          <ac:chgData name="Frederic Tregret" userId="8d14f05e-03e5-400f-9f01-f5f99516584d" providerId="ADAL" clId="{9266EB86-6399-437F-9584-CD404FEA9B3D}" dt="2025-06-02T14:37:39.499" v="122" actId="732"/>
          <ac:picMkLst>
            <pc:docMk/>
            <pc:sldMk cId="1327927728" sldId="553"/>
            <ac:picMk id="19" creationId="{90201E38-8224-8E1F-D15E-1006978289AF}"/>
          </ac:picMkLst>
        </pc:picChg>
        <pc:picChg chg="add mod modCrop">
          <ac:chgData name="Frederic Tregret" userId="8d14f05e-03e5-400f-9f01-f5f99516584d" providerId="ADAL" clId="{9266EB86-6399-437F-9584-CD404FEA9B3D}" dt="2025-06-02T15:18:46.327" v="740" actId="1076"/>
          <ac:picMkLst>
            <pc:docMk/>
            <pc:sldMk cId="1327927728" sldId="553"/>
            <ac:picMk id="27" creationId="{71C34D7E-41C5-085B-A045-C5C495892FF5}"/>
          </ac:picMkLst>
        </pc:picChg>
      </pc:sldChg>
      <pc:sldChg chg="modSp add mod ord">
        <pc:chgData name="Frederic Tregret" userId="8d14f05e-03e5-400f-9f01-f5f99516584d" providerId="ADAL" clId="{9266EB86-6399-437F-9584-CD404FEA9B3D}" dt="2025-06-04T08:36:19.865" v="800" actId="20577"/>
        <pc:sldMkLst>
          <pc:docMk/>
          <pc:sldMk cId="3483875585" sldId="554"/>
        </pc:sldMkLst>
        <pc:spChg chg="mod">
          <ac:chgData name="Frederic Tregret" userId="8d14f05e-03e5-400f-9f01-f5f99516584d" providerId="ADAL" clId="{9266EB86-6399-437F-9584-CD404FEA9B3D}" dt="2025-06-04T08:36:19.865" v="800" actId="20577"/>
          <ac:spMkLst>
            <pc:docMk/>
            <pc:sldMk cId="3483875585" sldId="554"/>
            <ac:spMk id="6" creationId="{C08B9106-742A-C919-AE14-39FF7204196B}"/>
          </ac:spMkLst>
        </pc:spChg>
      </pc:sldChg>
    </pc:docChg>
  </pc:docChgLst>
  <pc:docChgLst>
    <pc:chgData name="Frederic Tregret" userId="8d14f05e-03e5-400f-9f01-f5f99516584d" providerId="ADAL" clId="{5929A7EF-8A3A-48FF-86E4-3D78A71646A6}"/>
    <pc:docChg chg="modMainMaster">
      <pc:chgData name="Frederic Tregret" userId="8d14f05e-03e5-400f-9f01-f5f99516584d" providerId="ADAL" clId="{5929A7EF-8A3A-48FF-86E4-3D78A71646A6}" dt="2024-12-12T09:05:02.228" v="2" actId="20577"/>
      <pc:docMkLst>
        <pc:docMk/>
      </pc:docMkLst>
      <pc:sldMasterChg chg="modSldLayout">
        <pc:chgData name="Frederic Tregret" userId="8d14f05e-03e5-400f-9f01-f5f99516584d" providerId="ADAL" clId="{5929A7EF-8A3A-48FF-86E4-3D78A71646A6}" dt="2024-12-12T09:05:02.228" v="2" actId="20577"/>
        <pc:sldMasterMkLst>
          <pc:docMk/>
          <pc:sldMasterMk cId="0" sldId="2147483689"/>
        </pc:sldMasterMkLst>
        <pc:sldLayoutChg chg="modSp mod">
          <pc:chgData name="Frederic Tregret" userId="8d14f05e-03e5-400f-9f01-f5f99516584d" providerId="ADAL" clId="{5929A7EF-8A3A-48FF-86E4-3D78A71646A6}" dt="2024-12-12T09:05:02.228" v="2" actId="20577"/>
          <pc:sldLayoutMkLst>
            <pc:docMk/>
            <pc:sldMasterMk cId="0" sldId="2147483689"/>
            <pc:sldLayoutMk cId="2367414611" sldId="2147483700"/>
          </pc:sldLayoutMkLst>
          <pc:spChg chg="mod">
            <ac:chgData name="Frederic Tregret" userId="8d14f05e-03e5-400f-9f01-f5f99516584d" providerId="ADAL" clId="{5929A7EF-8A3A-48FF-86E4-3D78A71646A6}" dt="2024-12-12T09:05:02.228" v="2" actId="20577"/>
            <ac:spMkLst>
              <pc:docMk/>
              <pc:sldMasterMk cId="0" sldId="2147483689"/>
              <pc:sldLayoutMk cId="2367414611" sldId="2147483700"/>
              <ac:spMk id="28" creationId="{00000000-0000-0000-0000-000000000000}"/>
            </ac:spMkLst>
          </pc:spChg>
        </pc:sldLayoutChg>
      </pc:sldMasterChg>
    </pc:docChg>
  </pc:docChgLst>
  <pc:docChgLst>
    <pc:chgData name="Frederic Tregret" userId="8d14f05e-03e5-400f-9f01-f5f99516584d" providerId="ADAL" clId="{A49A4744-13CE-4751-9630-44E550D509F9}"/>
    <pc:docChg chg="custSel modSld sldOrd">
      <pc:chgData name="Frederic Tregret" userId="8d14f05e-03e5-400f-9f01-f5f99516584d" providerId="ADAL" clId="{A49A4744-13CE-4751-9630-44E550D509F9}" dt="2023-11-28T13:22:42.855" v="8" actId="33524"/>
      <pc:docMkLst>
        <pc:docMk/>
      </pc:docMkLst>
      <pc:sldChg chg="ord">
        <pc:chgData name="Frederic Tregret" userId="8d14f05e-03e5-400f-9f01-f5f99516584d" providerId="ADAL" clId="{A49A4744-13CE-4751-9630-44E550D509F9}" dt="2023-11-28T13:06:57.359" v="1"/>
        <pc:sldMkLst>
          <pc:docMk/>
          <pc:sldMk cId="0" sldId="281"/>
        </pc:sldMkLst>
      </pc:sldChg>
      <pc:sldChg chg="ord">
        <pc:chgData name="Frederic Tregret" userId="8d14f05e-03e5-400f-9f01-f5f99516584d" providerId="ADAL" clId="{A49A4744-13CE-4751-9630-44E550D509F9}" dt="2023-11-28T13:06:57.359" v="1"/>
        <pc:sldMkLst>
          <pc:docMk/>
          <pc:sldMk cId="0" sldId="282"/>
        </pc:sldMkLst>
      </pc:sldChg>
      <pc:sldChg chg="ord">
        <pc:chgData name="Frederic Tregret" userId="8d14f05e-03e5-400f-9f01-f5f99516584d" providerId="ADAL" clId="{A49A4744-13CE-4751-9630-44E550D509F9}" dt="2023-11-28T13:07:01.168" v="3"/>
        <pc:sldMkLst>
          <pc:docMk/>
          <pc:sldMk cId="2563097591" sldId="529"/>
        </pc:sldMkLst>
      </pc:sldChg>
      <pc:sldChg chg="ord">
        <pc:chgData name="Frederic Tregret" userId="8d14f05e-03e5-400f-9f01-f5f99516584d" providerId="ADAL" clId="{A49A4744-13CE-4751-9630-44E550D509F9}" dt="2023-11-28T13:07:11.028" v="5"/>
        <pc:sldMkLst>
          <pc:docMk/>
          <pc:sldMk cId="3233043930" sldId="530"/>
        </pc:sldMkLst>
      </pc:sldChg>
      <pc:sldChg chg="modSp mod">
        <pc:chgData name="Frederic Tregret" userId="8d14f05e-03e5-400f-9f01-f5f99516584d" providerId="ADAL" clId="{A49A4744-13CE-4751-9630-44E550D509F9}" dt="2023-11-28T13:22:42.855" v="8" actId="33524"/>
        <pc:sldMkLst>
          <pc:docMk/>
          <pc:sldMk cId="2969431000" sldId="548"/>
        </pc:sldMkLst>
        <pc:spChg chg="mod">
          <ac:chgData name="Frederic Tregret" userId="8d14f05e-03e5-400f-9f01-f5f99516584d" providerId="ADAL" clId="{A49A4744-13CE-4751-9630-44E550D509F9}" dt="2023-11-28T13:22:42.855" v="8" actId="33524"/>
          <ac:spMkLst>
            <pc:docMk/>
            <pc:sldMk cId="2969431000" sldId="548"/>
            <ac:spMk id="6" creationId="{AF05B033-BDFC-47C2-9698-44DD2741D0DB}"/>
          </ac:spMkLst>
        </pc:spChg>
      </pc:sldChg>
      <pc:sldChg chg="ord">
        <pc:chgData name="Frederic Tregret" userId="8d14f05e-03e5-400f-9f01-f5f99516584d" providerId="ADAL" clId="{A49A4744-13CE-4751-9630-44E550D509F9}" dt="2023-11-28T13:07:01.168" v="3"/>
        <pc:sldMkLst>
          <pc:docMk/>
          <pc:sldMk cId="2803174114" sldId="550"/>
        </pc:sldMkLst>
      </pc:sldChg>
      <pc:sldChg chg="modSp mod">
        <pc:chgData name="Frederic Tregret" userId="8d14f05e-03e5-400f-9f01-f5f99516584d" providerId="ADAL" clId="{A49A4744-13CE-4751-9630-44E550D509F9}" dt="2023-11-28T13:22:04.852" v="7" actId="6549"/>
        <pc:sldMkLst>
          <pc:docMk/>
          <pc:sldMk cId="877953151" sldId="552"/>
        </pc:sldMkLst>
        <pc:spChg chg="mod">
          <ac:chgData name="Frederic Tregret" userId="8d14f05e-03e5-400f-9f01-f5f99516584d" providerId="ADAL" clId="{A49A4744-13CE-4751-9630-44E550D509F9}" dt="2023-11-28T13:22:04.852" v="7" actId="6549"/>
          <ac:spMkLst>
            <pc:docMk/>
            <pc:sldMk cId="877953151" sldId="552"/>
            <ac:spMk id="11" creationId="{87A7F3AF-59AC-428C-B8AE-8E22FE870627}"/>
          </ac:spMkLst>
        </pc:spChg>
      </pc:sldChg>
    </pc:docChg>
  </pc:docChgLst>
  <pc:docChgLst>
    <pc:chgData name="Frederic Tregret" userId="8d14f05e-03e5-400f-9f01-f5f99516584d" providerId="ADAL" clId="{2DD7B055-F475-46C1-9347-915714AEA1B7}"/>
    <pc:docChg chg="undo custSel addSld modSld sldOrd">
      <pc:chgData name="Frederic Tregret" userId="8d14f05e-03e5-400f-9f01-f5f99516584d" providerId="ADAL" clId="{2DD7B055-F475-46C1-9347-915714AEA1B7}" dt="2023-02-21T14:56:04.636" v="963" actId="113"/>
      <pc:docMkLst>
        <pc:docMk/>
      </pc:docMkLst>
      <pc:sldChg chg="modSp add mod ord">
        <pc:chgData name="Frederic Tregret" userId="8d14f05e-03e5-400f-9f01-f5f99516584d" providerId="ADAL" clId="{2DD7B055-F475-46C1-9347-915714AEA1B7}" dt="2023-02-13T09:10:44.280" v="142" actId="20577"/>
        <pc:sldMkLst>
          <pc:docMk/>
          <pc:sldMk cId="2969431000" sldId="548"/>
        </pc:sldMkLst>
        <pc:spChg chg="mod">
          <ac:chgData name="Frederic Tregret" userId="8d14f05e-03e5-400f-9f01-f5f99516584d" providerId="ADAL" clId="{2DD7B055-F475-46C1-9347-915714AEA1B7}" dt="2023-02-13T09:10:44.280" v="142" actId="20577"/>
          <ac:spMkLst>
            <pc:docMk/>
            <pc:sldMk cId="2969431000" sldId="548"/>
            <ac:spMk id="6" creationId="{AF05B033-BDFC-47C2-9698-44DD2741D0DB}"/>
          </ac:spMkLst>
        </pc:spChg>
      </pc:sldChg>
      <pc:sldChg chg="addSp delSp modSp add mod ord">
        <pc:chgData name="Frederic Tregret" userId="8d14f05e-03e5-400f-9f01-f5f99516584d" providerId="ADAL" clId="{2DD7B055-F475-46C1-9347-915714AEA1B7}" dt="2023-02-21T13:42:19.403" v="262" actId="1076"/>
        <pc:sldMkLst>
          <pc:docMk/>
          <pc:sldMk cId="1862935578" sldId="549"/>
        </pc:sldMkLst>
        <pc:spChg chg="mod">
          <ac:chgData name="Frederic Tregret" userId="8d14f05e-03e5-400f-9f01-f5f99516584d" providerId="ADAL" clId="{2DD7B055-F475-46C1-9347-915714AEA1B7}" dt="2023-02-21T13:35:23.798" v="213" actId="20577"/>
          <ac:spMkLst>
            <pc:docMk/>
            <pc:sldMk cId="1862935578" sldId="549"/>
            <ac:spMk id="2" creationId="{00000000-0000-0000-0000-000000000000}"/>
          </ac:spMkLst>
        </pc:spChg>
        <pc:spChg chg="add del">
          <ac:chgData name="Frederic Tregret" userId="8d14f05e-03e5-400f-9f01-f5f99516584d" providerId="ADAL" clId="{2DD7B055-F475-46C1-9347-915714AEA1B7}" dt="2023-02-13T09:08:21.109" v="88"/>
          <ac:spMkLst>
            <pc:docMk/>
            <pc:sldMk cId="1862935578" sldId="549"/>
            <ac:spMk id="3" creationId="{D6AA2E94-301D-5B99-207E-24018E6CACA3}"/>
          </ac:spMkLst>
        </pc:spChg>
        <pc:spChg chg="add del">
          <ac:chgData name="Frederic Tregret" userId="8d14f05e-03e5-400f-9f01-f5f99516584d" providerId="ADAL" clId="{2DD7B055-F475-46C1-9347-915714AEA1B7}" dt="2023-02-13T09:08:21.109" v="88"/>
          <ac:spMkLst>
            <pc:docMk/>
            <pc:sldMk cId="1862935578" sldId="549"/>
            <ac:spMk id="5" creationId="{45EF462A-4A1C-F1AB-1F25-A5EF2E3B6D40}"/>
          </ac:spMkLst>
        </pc:spChg>
        <pc:spChg chg="add del">
          <ac:chgData name="Frederic Tregret" userId="8d14f05e-03e5-400f-9f01-f5f99516584d" providerId="ADAL" clId="{2DD7B055-F475-46C1-9347-915714AEA1B7}" dt="2023-02-13T09:08:21.109" v="88"/>
          <ac:spMkLst>
            <pc:docMk/>
            <pc:sldMk cId="1862935578" sldId="549"/>
            <ac:spMk id="6" creationId="{668D6A17-BE8E-86F8-1C55-69E96B556F08}"/>
          </ac:spMkLst>
        </pc:spChg>
        <pc:spChg chg="add del mod topLvl">
          <ac:chgData name="Frederic Tregret" userId="8d14f05e-03e5-400f-9f01-f5f99516584d" providerId="ADAL" clId="{2DD7B055-F475-46C1-9347-915714AEA1B7}" dt="2023-02-21T13:38:46.996" v="232" actId="478"/>
          <ac:spMkLst>
            <pc:docMk/>
            <pc:sldMk cId="1862935578" sldId="549"/>
            <ac:spMk id="8" creationId="{F8541C21-EFB5-CBD2-D3BC-FEE2B165B1C9}"/>
          </ac:spMkLst>
        </pc:spChg>
        <pc:spChg chg="add del mod">
          <ac:chgData name="Frederic Tregret" userId="8d14f05e-03e5-400f-9f01-f5f99516584d" providerId="ADAL" clId="{2DD7B055-F475-46C1-9347-915714AEA1B7}" dt="2023-02-21T13:32:42.437" v="172" actId="478"/>
          <ac:spMkLst>
            <pc:docMk/>
            <pc:sldMk cId="1862935578" sldId="549"/>
            <ac:spMk id="9" creationId="{35E92E85-AF63-1A8A-9A55-A0FE4008AF6C}"/>
          </ac:spMkLst>
        </pc:spChg>
        <pc:spChg chg="del">
          <ac:chgData name="Frederic Tregret" userId="8d14f05e-03e5-400f-9f01-f5f99516584d" providerId="ADAL" clId="{2DD7B055-F475-46C1-9347-915714AEA1B7}" dt="2023-02-13T09:08:12.837" v="85" actId="478"/>
          <ac:spMkLst>
            <pc:docMk/>
            <pc:sldMk cId="1862935578" sldId="549"/>
            <ac:spMk id="10" creationId="{C9A058E2-7962-E9C7-3E6D-A3ADE988AB86}"/>
          </ac:spMkLst>
        </pc:spChg>
        <pc:spChg chg="del mod">
          <ac:chgData name="Frederic Tregret" userId="8d14f05e-03e5-400f-9f01-f5f99516584d" providerId="ADAL" clId="{2DD7B055-F475-46C1-9347-915714AEA1B7}" dt="2023-02-21T13:38:00.887" v="222" actId="478"/>
          <ac:spMkLst>
            <pc:docMk/>
            <pc:sldMk cId="1862935578" sldId="549"/>
            <ac:spMk id="11" creationId="{87A7F3AF-59AC-428C-B8AE-8E22FE870627}"/>
          </ac:spMkLst>
        </pc:spChg>
        <pc:spChg chg="add mod topLvl">
          <ac:chgData name="Frederic Tregret" userId="8d14f05e-03e5-400f-9f01-f5f99516584d" providerId="ADAL" clId="{2DD7B055-F475-46C1-9347-915714AEA1B7}" dt="2023-02-21T13:38:44.700" v="231" actId="165"/>
          <ac:spMkLst>
            <pc:docMk/>
            <pc:sldMk cId="1862935578" sldId="549"/>
            <ac:spMk id="13" creationId="{C63866FC-E0D2-9950-EF58-02027B153B01}"/>
          </ac:spMkLst>
        </pc:spChg>
        <pc:spChg chg="del">
          <ac:chgData name="Frederic Tregret" userId="8d14f05e-03e5-400f-9f01-f5f99516584d" providerId="ADAL" clId="{2DD7B055-F475-46C1-9347-915714AEA1B7}" dt="2023-02-13T09:08:11.669" v="84" actId="478"/>
          <ac:spMkLst>
            <pc:docMk/>
            <pc:sldMk cId="1862935578" sldId="549"/>
            <ac:spMk id="14" creationId="{51B4E662-263A-B699-BAFD-0C50209A519D}"/>
          </ac:spMkLst>
        </pc:spChg>
        <pc:spChg chg="add mod topLvl">
          <ac:chgData name="Frederic Tregret" userId="8d14f05e-03e5-400f-9f01-f5f99516584d" providerId="ADAL" clId="{2DD7B055-F475-46C1-9347-915714AEA1B7}" dt="2023-02-21T13:38:44.700" v="231" actId="165"/>
          <ac:spMkLst>
            <pc:docMk/>
            <pc:sldMk cId="1862935578" sldId="549"/>
            <ac:spMk id="14" creationId="{85175B90-ECB7-CB83-252C-73BB7A0CD05B}"/>
          </ac:spMkLst>
        </pc:spChg>
        <pc:spChg chg="add mod topLvl">
          <ac:chgData name="Frederic Tregret" userId="8d14f05e-03e5-400f-9f01-f5f99516584d" providerId="ADAL" clId="{2DD7B055-F475-46C1-9347-915714AEA1B7}" dt="2023-02-21T13:38:44.700" v="231" actId="165"/>
          <ac:spMkLst>
            <pc:docMk/>
            <pc:sldMk cId="1862935578" sldId="549"/>
            <ac:spMk id="15" creationId="{F8156191-728B-42B6-1C54-1B7BA781C7C5}"/>
          </ac:spMkLst>
        </pc:spChg>
        <pc:spChg chg="add del mod topLvl">
          <ac:chgData name="Frederic Tregret" userId="8d14f05e-03e5-400f-9f01-f5f99516584d" providerId="ADAL" clId="{2DD7B055-F475-46C1-9347-915714AEA1B7}" dt="2023-02-21T13:38:48.710" v="233" actId="478"/>
          <ac:spMkLst>
            <pc:docMk/>
            <pc:sldMk cId="1862935578" sldId="549"/>
            <ac:spMk id="16" creationId="{2A8CFEE1-E26E-0E1C-704B-C15D037128CC}"/>
          </ac:spMkLst>
        </pc:spChg>
        <pc:spChg chg="add del mod">
          <ac:chgData name="Frederic Tregret" userId="8d14f05e-03e5-400f-9f01-f5f99516584d" providerId="ADAL" clId="{2DD7B055-F475-46C1-9347-915714AEA1B7}" dt="2023-02-21T13:38:30.245" v="229" actId="478"/>
          <ac:spMkLst>
            <pc:docMk/>
            <pc:sldMk cId="1862935578" sldId="549"/>
            <ac:spMk id="19" creationId="{D6E7CF14-2488-2C05-71B6-3B503AB84137}"/>
          </ac:spMkLst>
        </pc:spChg>
        <pc:spChg chg="add del mod">
          <ac:chgData name="Frederic Tregret" userId="8d14f05e-03e5-400f-9f01-f5f99516584d" providerId="ADAL" clId="{2DD7B055-F475-46C1-9347-915714AEA1B7}" dt="2023-02-21T13:38:25.781" v="228" actId="478"/>
          <ac:spMkLst>
            <pc:docMk/>
            <pc:sldMk cId="1862935578" sldId="549"/>
            <ac:spMk id="20" creationId="{237A96DD-1772-C1FC-0619-1B4B8CEA3054}"/>
          </ac:spMkLst>
        </pc:spChg>
        <pc:spChg chg="add del mod">
          <ac:chgData name="Frederic Tregret" userId="8d14f05e-03e5-400f-9f01-f5f99516584d" providerId="ADAL" clId="{2DD7B055-F475-46C1-9347-915714AEA1B7}" dt="2023-02-21T13:35:56.456" v="216" actId="478"/>
          <ac:spMkLst>
            <pc:docMk/>
            <pc:sldMk cId="1862935578" sldId="549"/>
            <ac:spMk id="22" creationId="{49B5250D-04BC-CCB4-1CB9-F3DE3C35188C}"/>
          </ac:spMkLst>
        </pc:spChg>
        <pc:spChg chg="add mod">
          <ac:chgData name="Frederic Tregret" userId="8d14f05e-03e5-400f-9f01-f5f99516584d" providerId="ADAL" clId="{2DD7B055-F475-46C1-9347-915714AEA1B7}" dt="2023-02-21T13:36:53.168" v="221" actId="1076"/>
          <ac:spMkLst>
            <pc:docMk/>
            <pc:sldMk cId="1862935578" sldId="549"/>
            <ac:spMk id="23" creationId="{3B3B9DAB-2846-78A3-DBD7-635C85EBD726}"/>
          </ac:spMkLst>
        </pc:spChg>
        <pc:spChg chg="add mod">
          <ac:chgData name="Frederic Tregret" userId="8d14f05e-03e5-400f-9f01-f5f99516584d" providerId="ADAL" clId="{2DD7B055-F475-46C1-9347-915714AEA1B7}" dt="2023-02-21T13:38:11.918" v="225" actId="1076"/>
          <ac:spMkLst>
            <pc:docMk/>
            <pc:sldMk cId="1862935578" sldId="549"/>
            <ac:spMk id="26" creationId="{35FB08F3-7C13-9713-8D5E-1CB9096DDB24}"/>
          </ac:spMkLst>
        </pc:spChg>
        <pc:spChg chg="add mod">
          <ac:chgData name="Frederic Tregret" userId="8d14f05e-03e5-400f-9f01-f5f99516584d" providerId="ADAL" clId="{2DD7B055-F475-46C1-9347-915714AEA1B7}" dt="2023-02-21T13:38:11.918" v="225" actId="1076"/>
          <ac:spMkLst>
            <pc:docMk/>
            <pc:sldMk cId="1862935578" sldId="549"/>
            <ac:spMk id="27" creationId="{AF6B4FCF-89C6-CDB7-41DA-05C814FA434F}"/>
          </ac:spMkLst>
        </pc:spChg>
        <pc:spChg chg="add mod">
          <ac:chgData name="Frederic Tregret" userId="8d14f05e-03e5-400f-9f01-f5f99516584d" providerId="ADAL" clId="{2DD7B055-F475-46C1-9347-915714AEA1B7}" dt="2023-02-21T13:40:54.268" v="247" actId="1076"/>
          <ac:spMkLst>
            <pc:docMk/>
            <pc:sldMk cId="1862935578" sldId="549"/>
            <ac:spMk id="30" creationId="{594D63DB-7FC0-4CA5-8CA5-73072E3DB8AE}"/>
          </ac:spMkLst>
        </pc:spChg>
        <pc:spChg chg="add mod">
          <ac:chgData name="Frederic Tregret" userId="8d14f05e-03e5-400f-9f01-f5f99516584d" providerId="ADAL" clId="{2DD7B055-F475-46C1-9347-915714AEA1B7}" dt="2023-02-21T13:41:15.155" v="251" actId="14100"/>
          <ac:spMkLst>
            <pc:docMk/>
            <pc:sldMk cId="1862935578" sldId="549"/>
            <ac:spMk id="31" creationId="{87D40A7C-7394-6C0F-81C3-4CDF68E5E5C0}"/>
          </ac:spMkLst>
        </pc:spChg>
        <pc:spChg chg="add mod">
          <ac:chgData name="Frederic Tregret" userId="8d14f05e-03e5-400f-9f01-f5f99516584d" providerId="ADAL" clId="{2DD7B055-F475-46C1-9347-915714AEA1B7}" dt="2023-02-21T13:41:52.579" v="256" actId="14100"/>
          <ac:spMkLst>
            <pc:docMk/>
            <pc:sldMk cId="1862935578" sldId="549"/>
            <ac:spMk id="32" creationId="{57BB4B0C-3163-FE86-7879-BD991D3B2B38}"/>
          </ac:spMkLst>
        </pc:spChg>
        <pc:spChg chg="add mod">
          <ac:chgData name="Frederic Tregret" userId="8d14f05e-03e5-400f-9f01-f5f99516584d" providerId="ADAL" clId="{2DD7B055-F475-46C1-9347-915714AEA1B7}" dt="2023-02-21T13:42:14.827" v="261" actId="14100"/>
          <ac:spMkLst>
            <pc:docMk/>
            <pc:sldMk cId="1862935578" sldId="549"/>
            <ac:spMk id="33" creationId="{871447A8-3892-69C1-796A-A563309284E9}"/>
          </ac:spMkLst>
        </pc:spChg>
        <pc:grpChg chg="add mod topLvl">
          <ac:chgData name="Frederic Tregret" userId="8d14f05e-03e5-400f-9f01-f5f99516584d" providerId="ADAL" clId="{2DD7B055-F475-46C1-9347-915714AEA1B7}" dt="2023-02-21T13:38:44.700" v="231" actId="165"/>
          <ac:grpSpMkLst>
            <pc:docMk/>
            <pc:sldMk cId="1862935578" sldId="549"/>
            <ac:grpSpMk id="3" creationId="{8D0EF0A6-5472-B27C-8412-EC5916D5A994}"/>
          </ac:grpSpMkLst>
        </pc:grpChg>
        <pc:grpChg chg="add del mod">
          <ac:chgData name="Frederic Tregret" userId="8d14f05e-03e5-400f-9f01-f5f99516584d" providerId="ADAL" clId="{2DD7B055-F475-46C1-9347-915714AEA1B7}" dt="2023-02-21T13:38:44.700" v="231" actId="165"/>
          <ac:grpSpMkLst>
            <pc:docMk/>
            <pc:sldMk cId="1862935578" sldId="549"/>
            <ac:grpSpMk id="17" creationId="{C92AFB6F-96CA-E61A-D69E-FC1623C08E4F}"/>
          </ac:grpSpMkLst>
        </pc:grpChg>
        <pc:picChg chg="mod">
          <ac:chgData name="Frederic Tregret" userId="8d14f05e-03e5-400f-9f01-f5f99516584d" providerId="ADAL" clId="{2DD7B055-F475-46C1-9347-915714AEA1B7}" dt="2023-02-21T13:38:44.700" v="231" actId="165"/>
          <ac:picMkLst>
            <pc:docMk/>
            <pc:sldMk cId="1862935578" sldId="549"/>
            <ac:picMk id="5" creationId="{0A185BA2-EAC5-B609-83EC-9A8A5C625F90}"/>
          </ac:picMkLst>
        </pc:picChg>
        <pc:picChg chg="mod">
          <ac:chgData name="Frederic Tregret" userId="8d14f05e-03e5-400f-9f01-f5f99516584d" providerId="ADAL" clId="{2DD7B055-F475-46C1-9347-915714AEA1B7}" dt="2023-02-21T13:38:44.700" v="231" actId="165"/>
          <ac:picMkLst>
            <pc:docMk/>
            <pc:sldMk cId="1862935578" sldId="549"/>
            <ac:picMk id="6" creationId="{70DE750A-0F30-BEEC-2C6C-F32BAA6E6837}"/>
          </ac:picMkLst>
        </pc:picChg>
        <pc:picChg chg="add del mod">
          <ac:chgData name="Frederic Tregret" userId="8d14f05e-03e5-400f-9f01-f5f99516584d" providerId="ADAL" clId="{2DD7B055-F475-46C1-9347-915714AEA1B7}" dt="2023-02-21T13:32:18.462" v="169" actId="478"/>
          <ac:picMkLst>
            <pc:docMk/>
            <pc:sldMk cId="1862935578" sldId="549"/>
            <ac:picMk id="7" creationId="{1A3B885D-8A11-CA94-DC42-24B3C25A93A6}"/>
          </ac:picMkLst>
        </pc:picChg>
        <pc:picChg chg="del">
          <ac:chgData name="Frederic Tregret" userId="8d14f05e-03e5-400f-9f01-f5f99516584d" providerId="ADAL" clId="{2DD7B055-F475-46C1-9347-915714AEA1B7}" dt="2023-02-13T09:08:08.629" v="82" actId="478"/>
          <ac:picMkLst>
            <pc:docMk/>
            <pc:sldMk cId="1862935578" sldId="549"/>
            <ac:picMk id="9" creationId="{DB5B49EA-DCF3-4DD8-5788-3560ACC0DEB2}"/>
          </ac:picMkLst>
        </pc:picChg>
        <pc:picChg chg="add mod topLvl">
          <ac:chgData name="Frederic Tregret" userId="8d14f05e-03e5-400f-9f01-f5f99516584d" providerId="ADAL" clId="{2DD7B055-F475-46C1-9347-915714AEA1B7}" dt="2023-02-21T13:38:44.700" v="231" actId="165"/>
          <ac:picMkLst>
            <pc:docMk/>
            <pc:sldMk cId="1862935578" sldId="549"/>
            <ac:picMk id="10" creationId="{C1D6E6E5-54E8-F0D1-ED0A-C4EE96226874}"/>
          </ac:picMkLst>
        </pc:picChg>
        <pc:picChg chg="del">
          <ac:chgData name="Frederic Tregret" userId="8d14f05e-03e5-400f-9f01-f5f99516584d" providerId="ADAL" clId="{2DD7B055-F475-46C1-9347-915714AEA1B7}" dt="2023-02-13T09:08:06.671" v="81" actId="478"/>
          <ac:picMkLst>
            <pc:docMk/>
            <pc:sldMk cId="1862935578" sldId="549"/>
            <ac:picMk id="12" creationId="{60CBBC75-B672-43E4-DB5C-80898FE4AAC8}"/>
          </ac:picMkLst>
        </pc:picChg>
        <pc:picChg chg="add mod topLvl">
          <ac:chgData name="Frederic Tregret" userId="8d14f05e-03e5-400f-9f01-f5f99516584d" providerId="ADAL" clId="{2DD7B055-F475-46C1-9347-915714AEA1B7}" dt="2023-02-21T13:41:28.970" v="252" actId="1076"/>
          <ac:picMkLst>
            <pc:docMk/>
            <pc:sldMk cId="1862935578" sldId="549"/>
            <ac:picMk id="12" creationId="{7635DAD1-3DA1-4709-359C-B56F810BED00}"/>
          </ac:picMkLst>
        </pc:picChg>
        <pc:picChg chg="del">
          <ac:chgData name="Frederic Tregret" userId="8d14f05e-03e5-400f-9f01-f5f99516584d" providerId="ADAL" clId="{2DD7B055-F475-46C1-9347-915714AEA1B7}" dt="2023-02-13T09:08:10.517" v="83" actId="478"/>
          <ac:picMkLst>
            <pc:docMk/>
            <pc:sldMk cId="1862935578" sldId="549"/>
            <ac:picMk id="13" creationId="{B54ECC18-9CC2-0299-C2E8-9E6215C3833B}"/>
          </ac:picMkLst>
        </pc:picChg>
        <pc:picChg chg="del">
          <ac:chgData name="Frederic Tregret" userId="8d14f05e-03e5-400f-9f01-f5f99516584d" providerId="ADAL" clId="{2DD7B055-F475-46C1-9347-915714AEA1B7}" dt="2023-02-13T09:08:14.713" v="86" actId="478"/>
          <ac:picMkLst>
            <pc:docMk/>
            <pc:sldMk cId="1862935578" sldId="549"/>
            <ac:picMk id="16" creationId="{1F387CF6-4A4E-0C23-15F0-21DF063D159F}"/>
          </ac:picMkLst>
        </pc:picChg>
        <pc:picChg chg="del">
          <ac:chgData name="Frederic Tregret" userId="8d14f05e-03e5-400f-9f01-f5f99516584d" providerId="ADAL" clId="{2DD7B055-F475-46C1-9347-915714AEA1B7}" dt="2023-02-13T09:08:14.713" v="86" actId="478"/>
          <ac:picMkLst>
            <pc:docMk/>
            <pc:sldMk cId="1862935578" sldId="549"/>
            <ac:picMk id="18" creationId="{0A63AFE6-8CAB-C46B-3A7A-AA0293269EBE}"/>
          </ac:picMkLst>
        </pc:picChg>
        <pc:picChg chg="add mod">
          <ac:chgData name="Frederic Tregret" userId="8d14f05e-03e5-400f-9f01-f5f99516584d" providerId="ADAL" clId="{2DD7B055-F475-46C1-9347-915714AEA1B7}" dt="2023-02-21T13:38:39.383" v="230" actId="2085"/>
          <ac:picMkLst>
            <pc:docMk/>
            <pc:sldMk cId="1862935578" sldId="549"/>
            <ac:picMk id="18" creationId="{EF6FA226-FFAB-7799-64CA-88F25C15B196}"/>
          </ac:picMkLst>
        </pc:picChg>
        <pc:picChg chg="del">
          <ac:chgData name="Frederic Tregret" userId="8d14f05e-03e5-400f-9f01-f5f99516584d" providerId="ADAL" clId="{2DD7B055-F475-46C1-9347-915714AEA1B7}" dt="2023-02-13T09:08:14.713" v="86" actId="478"/>
          <ac:picMkLst>
            <pc:docMk/>
            <pc:sldMk cId="1862935578" sldId="549"/>
            <ac:picMk id="20" creationId="{5D50575E-82CA-202D-4E3D-E0558C5C0929}"/>
          </ac:picMkLst>
        </pc:picChg>
        <pc:picChg chg="add mod">
          <ac:chgData name="Frederic Tregret" userId="8d14f05e-03e5-400f-9f01-f5f99516584d" providerId="ADAL" clId="{2DD7B055-F475-46C1-9347-915714AEA1B7}" dt="2023-02-21T13:42:19.403" v="262" actId="1076"/>
          <ac:picMkLst>
            <pc:docMk/>
            <pc:sldMk cId="1862935578" sldId="549"/>
            <ac:picMk id="21" creationId="{03176CFD-ED45-D3F3-5789-4C3460E21508}"/>
          </ac:picMkLst>
        </pc:picChg>
        <pc:picChg chg="add mod">
          <ac:chgData name="Frederic Tregret" userId="8d14f05e-03e5-400f-9f01-f5f99516584d" providerId="ADAL" clId="{2DD7B055-F475-46C1-9347-915714AEA1B7}" dt="2023-02-21T13:36:53.168" v="221" actId="1076"/>
          <ac:picMkLst>
            <pc:docMk/>
            <pc:sldMk cId="1862935578" sldId="549"/>
            <ac:picMk id="24" creationId="{3078C5B3-51AA-BF72-36BF-C41BCA937D34}"/>
          </ac:picMkLst>
        </pc:picChg>
        <pc:picChg chg="add mod">
          <ac:chgData name="Frederic Tregret" userId="8d14f05e-03e5-400f-9f01-f5f99516584d" providerId="ADAL" clId="{2DD7B055-F475-46C1-9347-915714AEA1B7}" dt="2023-02-21T13:36:53.168" v="221" actId="1076"/>
          <ac:picMkLst>
            <pc:docMk/>
            <pc:sldMk cId="1862935578" sldId="549"/>
            <ac:picMk id="25" creationId="{1F41C344-88BA-2FEA-2B78-3DD725641589}"/>
          </ac:picMkLst>
        </pc:picChg>
        <pc:picChg chg="add mod">
          <ac:chgData name="Frederic Tregret" userId="8d14f05e-03e5-400f-9f01-f5f99516584d" providerId="ADAL" clId="{2DD7B055-F475-46C1-9347-915714AEA1B7}" dt="2023-02-21T13:38:11.918" v="225" actId="1076"/>
          <ac:picMkLst>
            <pc:docMk/>
            <pc:sldMk cId="1862935578" sldId="549"/>
            <ac:picMk id="28" creationId="{859B573A-07B8-E883-F955-145B3FE11173}"/>
          </ac:picMkLst>
        </pc:picChg>
        <pc:picChg chg="add mod">
          <ac:chgData name="Frederic Tregret" userId="8d14f05e-03e5-400f-9f01-f5f99516584d" providerId="ADAL" clId="{2DD7B055-F475-46C1-9347-915714AEA1B7}" dt="2023-02-21T13:38:11.918" v="225" actId="1076"/>
          <ac:picMkLst>
            <pc:docMk/>
            <pc:sldMk cId="1862935578" sldId="549"/>
            <ac:picMk id="29" creationId="{209E600D-A90B-8361-2C63-F65635D03E73}"/>
          </ac:picMkLst>
        </pc:picChg>
        <pc:picChg chg="add del">
          <ac:chgData name="Frederic Tregret" userId="8d14f05e-03e5-400f-9f01-f5f99516584d" providerId="ADAL" clId="{2DD7B055-F475-46C1-9347-915714AEA1B7}" dt="2023-02-13T09:08:21.109" v="88"/>
          <ac:picMkLst>
            <pc:docMk/>
            <pc:sldMk cId="1862935578" sldId="549"/>
            <ac:picMk id="1025" creationId="{245414D1-15AA-1E41-C7F9-403EDF94F515}"/>
          </ac:picMkLst>
        </pc:picChg>
        <pc:picChg chg="add del">
          <ac:chgData name="Frederic Tregret" userId="8d14f05e-03e5-400f-9f01-f5f99516584d" providerId="ADAL" clId="{2DD7B055-F475-46C1-9347-915714AEA1B7}" dt="2023-02-13T09:08:21.109" v="88"/>
          <ac:picMkLst>
            <pc:docMk/>
            <pc:sldMk cId="1862935578" sldId="549"/>
            <ac:picMk id="1026" creationId="{AF9B0B36-D309-5D6C-9486-3AB5A7930926}"/>
          </ac:picMkLst>
        </pc:picChg>
      </pc:sldChg>
      <pc:sldChg chg="modSp add mod modShow">
        <pc:chgData name="Frederic Tregret" userId="8d14f05e-03e5-400f-9f01-f5f99516584d" providerId="ADAL" clId="{2DD7B055-F475-46C1-9347-915714AEA1B7}" dt="2023-02-21T13:42:25.405" v="263" actId="729"/>
        <pc:sldMkLst>
          <pc:docMk/>
          <pc:sldMk cId="2803174114" sldId="550"/>
        </pc:sldMkLst>
        <pc:spChg chg="mod">
          <ac:chgData name="Frederic Tregret" userId="8d14f05e-03e5-400f-9f01-f5f99516584d" providerId="ADAL" clId="{2DD7B055-F475-46C1-9347-915714AEA1B7}" dt="2023-02-13T09:10:07.519" v="103" actId="108"/>
          <ac:spMkLst>
            <pc:docMk/>
            <pc:sldMk cId="2803174114" sldId="550"/>
            <ac:spMk id="11" creationId="{87A7F3AF-59AC-428C-B8AE-8E22FE870627}"/>
          </ac:spMkLst>
        </pc:spChg>
        <pc:picChg chg="mod">
          <ac:chgData name="Frederic Tregret" userId="8d14f05e-03e5-400f-9f01-f5f99516584d" providerId="ADAL" clId="{2DD7B055-F475-46C1-9347-915714AEA1B7}" dt="2023-02-13T09:10:14.341" v="104" actId="14100"/>
          <ac:picMkLst>
            <pc:docMk/>
            <pc:sldMk cId="2803174114" sldId="550"/>
            <ac:picMk id="7" creationId="{1A3B885D-8A11-CA94-DC42-24B3C25A93A6}"/>
          </ac:picMkLst>
        </pc:picChg>
      </pc:sldChg>
      <pc:sldChg chg="modSp add mod ord">
        <pc:chgData name="Frederic Tregret" userId="8d14f05e-03e5-400f-9f01-f5f99516584d" providerId="ADAL" clId="{2DD7B055-F475-46C1-9347-915714AEA1B7}" dt="2023-02-21T14:30:42.580" v="271" actId="20577"/>
        <pc:sldMkLst>
          <pc:docMk/>
          <pc:sldMk cId="3520110648" sldId="551"/>
        </pc:sldMkLst>
        <pc:spChg chg="mod">
          <ac:chgData name="Frederic Tregret" userId="8d14f05e-03e5-400f-9f01-f5f99516584d" providerId="ADAL" clId="{2DD7B055-F475-46C1-9347-915714AEA1B7}" dt="2023-02-21T14:30:42.580" v="271" actId="20577"/>
          <ac:spMkLst>
            <pc:docMk/>
            <pc:sldMk cId="3520110648" sldId="551"/>
            <ac:spMk id="6" creationId="{AF05B033-BDFC-47C2-9698-44DD2741D0DB}"/>
          </ac:spMkLst>
        </pc:spChg>
      </pc:sldChg>
      <pc:sldChg chg="addSp delSp modSp add mod ord">
        <pc:chgData name="Frederic Tregret" userId="8d14f05e-03e5-400f-9f01-f5f99516584d" providerId="ADAL" clId="{2DD7B055-F475-46C1-9347-915714AEA1B7}" dt="2023-02-21T14:56:04.636" v="963" actId="113"/>
        <pc:sldMkLst>
          <pc:docMk/>
          <pc:sldMk cId="877953151" sldId="552"/>
        </pc:sldMkLst>
        <pc:spChg chg="mod">
          <ac:chgData name="Frederic Tregret" userId="8d14f05e-03e5-400f-9f01-f5f99516584d" providerId="ADAL" clId="{2DD7B055-F475-46C1-9347-915714AEA1B7}" dt="2023-02-21T14:41:31.491" v="380" actId="20577"/>
          <ac:spMkLst>
            <pc:docMk/>
            <pc:sldMk cId="877953151" sldId="552"/>
            <ac:spMk id="2" creationId="{00000000-0000-0000-0000-000000000000}"/>
          </ac:spMkLst>
        </pc:spChg>
        <pc:spChg chg="mod">
          <ac:chgData name="Frederic Tregret" userId="8d14f05e-03e5-400f-9f01-f5f99516584d" providerId="ADAL" clId="{2DD7B055-F475-46C1-9347-915714AEA1B7}" dt="2023-02-21T14:42:42.267" v="389" actId="1076"/>
          <ac:spMkLst>
            <pc:docMk/>
            <pc:sldMk cId="877953151" sldId="552"/>
            <ac:spMk id="10" creationId="{C9A058E2-7962-E9C7-3E6D-A3ADE988AB86}"/>
          </ac:spMkLst>
        </pc:spChg>
        <pc:spChg chg="mod">
          <ac:chgData name="Frederic Tregret" userId="8d14f05e-03e5-400f-9f01-f5f99516584d" providerId="ADAL" clId="{2DD7B055-F475-46C1-9347-915714AEA1B7}" dt="2023-02-21T14:56:04.636" v="963" actId="113"/>
          <ac:spMkLst>
            <pc:docMk/>
            <pc:sldMk cId="877953151" sldId="552"/>
            <ac:spMk id="11" creationId="{87A7F3AF-59AC-428C-B8AE-8E22FE870627}"/>
          </ac:spMkLst>
        </pc:spChg>
        <pc:spChg chg="del">
          <ac:chgData name="Frederic Tregret" userId="8d14f05e-03e5-400f-9f01-f5f99516584d" providerId="ADAL" clId="{2DD7B055-F475-46C1-9347-915714AEA1B7}" dt="2023-02-21T14:40:37.955" v="340" actId="478"/>
          <ac:spMkLst>
            <pc:docMk/>
            <pc:sldMk cId="877953151" sldId="552"/>
            <ac:spMk id="14" creationId="{51B4E662-263A-B699-BAFD-0C50209A519D}"/>
          </ac:spMkLst>
        </pc:spChg>
        <pc:spChg chg="add mod">
          <ac:chgData name="Frederic Tregret" userId="8d14f05e-03e5-400f-9f01-f5f99516584d" providerId="ADAL" clId="{2DD7B055-F475-46C1-9347-915714AEA1B7}" dt="2023-02-21T14:42:42.267" v="389" actId="1076"/>
          <ac:spMkLst>
            <pc:docMk/>
            <pc:sldMk cId="877953151" sldId="552"/>
            <ac:spMk id="17" creationId="{874CB10E-1799-EA50-5126-7745F69D9299}"/>
          </ac:spMkLst>
        </pc:spChg>
        <pc:grpChg chg="add mod ord">
          <ac:chgData name="Frederic Tregret" userId="8d14f05e-03e5-400f-9f01-f5f99516584d" providerId="ADAL" clId="{2DD7B055-F475-46C1-9347-915714AEA1B7}" dt="2023-02-21T14:42:42.267" v="389" actId="1076"/>
          <ac:grpSpMkLst>
            <pc:docMk/>
            <pc:sldMk cId="877953151" sldId="552"/>
            <ac:grpSpMk id="15" creationId="{8FBEEFB1-80A9-1240-F9B1-79FC8FF1EFA8}"/>
          </ac:grpSpMkLst>
        </pc:grpChg>
        <pc:picChg chg="add mod modCrop">
          <ac:chgData name="Frederic Tregret" userId="8d14f05e-03e5-400f-9f01-f5f99516584d" providerId="ADAL" clId="{2DD7B055-F475-46C1-9347-915714AEA1B7}" dt="2023-02-21T14:40:30.474" v="335" actId="164"/>
          <ac:picMkLst>
            <pc:docMk/>
            <pc:sldMk cId="877953151" sldId="552"/>
            <ac:picMk id="5" creationId="{C6520F71-1E49-3E67-75B0-58F38A423BEB}"/>
          </ac:picMkLst>
        </pc:picChg>
        <pc:picChg chg="add mod modCrop">
          <ac:chgData name="Frederic Tregret" userId="8d14f05e-03e5-400f-9f01-f5f99516584d" providerId="ADAL" clId="{2DD7B055-F475-46C1-9347-915714AEA1B7}" dt="2023-02-21T14:42:04.341" v="385" actId="732"/>
          <ac:picMkLst>
            <pc:docMk/>
            <pc:sldMk cId="877953151" sldId="552"/>
            <ac:picMk id="6" creationId="{DEDA0813-FEDB-36F8-19C1-4BB61843F9B7}"/>
          </ac:picMkLst>
        </pc:picChg>
        <pc:picChg chg="add mod modCrop">
          <ac:chgData name="Frederic Tregret" userId="8d14f05e-03e5-400f-9f01-f5f99516584d" providerId="ADAL" clId="{2DD7B055-F475-46C1-9347-915714AEA1B7}" dt="2023-02-21T14:42:32.164" v="388" actId="14100"/>
          <ac:picMkLst>
            <pc:docMk/>
            <pc:sldMk cId="877953151" sldId="552"/>
            <ac:picMk id="7" creationId="{37D8F0B2-A66B-633E-B3A4-1DB811A63788}"/>
          </ac:picMkLst>
        </pc:picChg>
        <pc:picChg chg="add mod modCrop">
          <ac:chgData name="Frederic Tregret" userId="8d14f05e-03e5-400f-9f01-f5f99516584d" providerId="ADAL" clId="{2DD7B055-F475-46C1-9347-915714AEA1B7}" dt="2023-02-21T14:40:30.474" v="335" actId="164"/>
          <ac:picMkLst>
            <pc:docMk/>
            <pc:sldMk cId="877953151" sldId="552"/>
            <ac:picMk id="8" creationId="{5B50E726-6771-23BC-912A-D2735BCC635D}"/>
          </ac:picMkLst>
        </pc:picChg>
        <pc:picChg chg="mod">
          <ac:chgData name="Frederic Tregret" userId="8d14f05e-03e5-400f-9f01-f5f99516584d" providerId="ADAL" clId="{2DD7B055-F475-46C1-9347-915714AEA1B7}" dt="2023-02-21T14:40:30.474" v="335" actId="164"/>
          <ac:picMkLst>
            <pc:docMk/>
            <pc:sldMk cId="877953151" sldId="552"/>
            <ac:picMk id="9" creationId="{DB5B49EA-DCF3-4DD8-5788-3560ACC0DEB2}"/>
          </ac:picMkLst>
        </pc:picChg>
        <pc:picChg chg="del">
          <ac:chgData name="Frederic Tregret" userId="8d14f05e-03e5-400f-9f01-f5f99516584d" providerId="ADAL" clId="{2DD7B055-F475-46C1-9347-915714AEA1B7}" dt="2023-02-21T14:31:50.100" v="275" actId="478"/>
          <ac:picMkLst>
            <pc:docMk/>
            <pc:sldMk cId="877953151" sldId="552"/>
            <ac:picMk id="12" creationId="{60CBBC75-B672-43E4-DB5C-80898FE4AAC8}"/>
          </ac:picMkLst>
        </pc:picChg>
        <pc:picChg chg="del">
          <ac:chgData name="Frederic Tregret" userId="8d14f05e-03e5-400f-9f01-f5f99516584d" providerId="ADAL" clId="{2DD7B055-F475-46C1-9347-915714AEA1B7}" dt="2023-02-21T14:40:38.514" v="341" actId="478"/>
          <ac:picMkLst>
            <pc:docMk/>
            <pc:sldMk cId="877953151" sldId="552"/>
            <ac:picMk id="13" creationId="{B54ECC18-9CC2-0299-C2E8-9E6215C3833B}"/>
          </ac:picMkLst>
        </pc:picChg>
        <pc:picChg chg="del">
          <ac:chgData name="Frederic Tregret" userId="8d14f05e-03e5-400f-9f01-f5f99516584d" providerId="ADAL" clId="{2DD7B055-F475-46C1-9347-915714AEA1B7}" dt="2023-02-21T14:40:36.683" v="339" actId="478"/>
          <ac:picMkLst>
            <pc:docMk/>
            <pc:sldMk cId="877953151" sldId="552"/>
            <ac:picMk id="16" creationId="{1F387CF6-4A4E-0C23-15F0-21DF063D159F}"/>
          </ac:picMkLst>
        </pc:picChg>
        <pc:picChg chg="del">
          <ac:chgData name="Frederic Tregret" userId="8d14f05e-03e5-400f-9f01-f5f99516584d" providerId="ADAL" clId="{2DD7B055-F475-46C1-9347-915714AEA1B7}" dt="2023-02-21T14:40:36.067" v="338" actId="478"/>
          <ac:picMkLst>
            <pc:docMk/>
            <pc:sldMk cId="877953151" sldId="552"/>
            <ac:picMk id="18" creationId="{0A63AFE6-8CAB-C46B-3A7A-AA0293269EBE}"/>
          </ac:picMkLst>
        </pc:picChg>
        <pc:picChg chg="del">
          <ac:chgData name="Frederic Tregret" userId="8d14f05e-03e5-400f-9f01-f5f99516584d" providerId="ADAL" clId="{2DD7B055-F475-46C1-9347-915714AEA1B7}" dt="2023-02-21T14:40:35.043" v="337" actId="478"/>
          <ac:picMkLst>
            <pc:docMk/>
            <pc:sldMk cId="877953151" sldId="552"/>
            <ac:picMk id="20" creationId="{5D50575E-82CA-202D-4E3D-E0558C5C0929}"/>
          </ac:picMkLst>
        </pc:picChg>
      </pc:sldChg>
    </pc:docChg>
  </pc:docChgLst>
  <pc:docChgLst>
    <pc:chgData name="Frederic Tregret" userId="8d14f05e-03e5-400f-9f01-f5f99516584d" providerId="ADAL" clId="{C2A46407-B34B-474D-AF65-3228D95F8C64}"/>
    <pc:docChg chg="delSld modSld">
      <pc:chgData name="Frederic Tregret" userId="8d14f05e-03e5-400f-9f01-f5f99516584d" providerId="ADAL" clId="{C2A46407-B34B-474D-AF65-3228D95F8C64}" dt="2023-01-05T08:12:39.426" v="163" actId="6549"/>
      <pc:docMkLst>
        <pc:docMk/>
      </pc:docMkLst>
      <pc:sldChg chg="modSp mod">
        <pc:chgData name="Frederic Tregret" userId="8d14f05e-03e5-400f-9f01-f5f99516584d" providerId="ADAL" clId="{C2A46407-B34B-474D-AF65-3228D95F8C64}" dt="2023-01-05T08:03:00.816" v="148" actId="20577"/>
        <pc:sldMkLst>
          <pc:docMk/>
          <pc:sldMk cId="476873816" sldId="496"/>
        </pc:sldMkLst>
        <pc:spChg chg="mod">
          <ac:chgData name="Frederic Tregret" userId="8d14f05e-03e5-400f-9f01-f5f99516584d" providerId="ADAL" clId="{C2A46407-B34B-474D-AF65-3228D95F8C64}" dt="2023-01-05T08:03:00.816" v="148" actId="20577"/>
          <ac:spMkLst>
            <pc:docMk/>
            <pc:sldMk cId="476873816" sldId="496"/>
            <ac:spMk id="11" creationId="{7B509E9C-A5C1-42E7-9D85-7EF4A1E6D2BC}"/>
          </ac:spMkLst>
        </pc:spChg>
      </pc:sldChg>
      <pc:sldChg chg="del">
        <pc:chgData name="Frederic Tregret" userId="8d14f05e-03e5-400f-9f01-f5f99516584d" providerId="ADAL" clId="{C2A46407-B34B-474D-AF65-3228D95F8C64}" dt="2023-01-04T09:15:25.243" v="51" actId="2696"/>
        <pc:sldMkLst>
          <pc:docMk/>
          <pc:sldMk cId="1192990261" sldId="511"/>
        </pc:sldMkLst>
      </pc:sldChg>
      <pc:sldChg chg="modSp mod">
        <pc:chgData name="Frederic Tregret" userId="8d14f05e-03e5-400f-9f01-f5f99516584d" providerId="ADAL" clId="{C2A46407-B34B-474D-AF65-3228D95F8C64}" dt="2023-01-04T11:18:39.871" v="53" actId="255"/>
        <pc:sldMkLst>
          <pc:docMk/>
          <pc:sldMk cId="3701239960" sldId="521"/>
        </pc:sldMkLst>
        <pc:spChg chg="mod">
          <ac:chgData name="Frederic Tregret" userId="8d14f05e-03e5-400f-9f01-f5f99516584d" providerId="ADAL" clId="{C2A46407-B34B-474D-AF65-3228D95F8C64}" dt="2023-01-04T11:18:39.871" v="53" actId="255"/>
          <ac:spMkLst>
            <pc:docMk/>
            <pc:sldMk cId="3701239960" sldId="521"/>
            <ac:spMk id="6" creationId="{AF05B033-BDFC-47C2-9698-44DD2741D0DB}"/>
          </ac:spMkLst>
        </pc:spChg>
      </pc:sldChg>
      <pc:sldChg chg="modSp mod">
        <pc:chgData name="Frederic Tregret" userId="8d14f05e-03e5-400f-9f01-f5f99516584d" providerId="ADAL" clId="{C2A46407-B34B-474D-AF65-3228D95F8C64}" dt="2023-01-05T08:11:21.827" v="151" actId="6549"/>
        <pc:sldMkLst>
          <pc:docMk/>
          <pc:sldMk cId="2511743974" sldId="524"/>
        </pc:sldMkLst>
        <pc:spChg chg="mod">
          <ac:chgData name="Frederic Tregret" userId="8d14f05e-03e5-400f-9f01-f5f99516584d" providerId="ADAL" clId="{C2A46407-B34B-474D-AF65-3228D95F8C64}" dt="2023-01-05T08:11:21.827" v="151" actId="6549"/>
          <ac:spMkLst>
            <pc:docMk/>
            <pc:sldMk cId="2511743974" sldId="524"/>
            <ac:spMk id="11" creationId="{87A7F3AF-59AC-428C-B8AE-8E22FE870627}"/>
          </ac:spMkLst>
        </pc:spChg>
      </pc:sldChg>
      <pc:sldChg chg="modSp mod">
        <pc:chgData name="Frederic Tregret" userId="8d14f05e-03e5-400f-9f01-f5f99516584d" providerId="ADAL" clId="{C2A46407-B34B-474D-AF65-3228D95F8C64}" dt="2023-01-05T08:12:39.426" v="163" actId="6549"/>
        <pc:sldMkLst>
          <pc:docMk/>
          <pc:sldMk cId="4196358658" sldId="528"/>
        </pc:sldMkLst>
        <pc:spChg chg="mod">
          <ac:chgData name="Frederic Tregret" userId="8d14f05e-03e5-400f-9f01-f5f99516584d" providerId="ADAL" clId="{C2A46407-B34B-474D-AF65-3228D95F8C64}" dt="2023-01-05T08:12:39.426" v="163" actId="6549"/>
          <ac:spMkLst>
            <pc:docMk/>
            <pc:sldMk cId="4196358658" sldId="528"/>
            <ac:spMk id="11" creationId="{87A7F3AF-59AC-428C-B8AE-8E22FE870627}"/>
          </ac:spMkLst>
        </pc:spChg>
      </pc:sldChg>
      <pc:sldChg chg="modSp mod">
        <pc:chgData name="Frederic Tregret" userId="8d14f05e-03e5-400f-9f01-f5f99516584d" providerId="ADAL" clId="{C2A46407-B34B-474D-AF65-3228D95F8C64}" dt="2023-01-05T08:05:26.451" v="150" actId="20577"/>
        <pc:sldMkLst>
          <pc:docMk/>
          <pc:sldMk cId="4045633201" sldId="531"/>
        </pc:sldMkLst>
        <pc:spChg chg="mod">
          <ac:chgData name="Frederic Tregret" userId="8d14f05e-03e5-400f-9f01-f5f99516584d" providerId="ADAL" clId="{C2A46407-B34B-474D-AF65-3228D95F8C64}" dt="2023-01-05T08:05:26.451" v="150" actId="20577"/>
          <ac:spMkLst>
            <pc:docMk/>
            <pc:sldMk cId="4045633201" sldId="531"/>
            <ac:spMk id="11" creationId="{7B509E9C-A5C1-42E7-9D85-7EF4A1E6D2BC}"/>
          </ac:spMkLst>
        </pc:spChg>
      </pc:sldChg>
      <pc:sldChg chg="del">
        <pc:chgData name="Frederic Tregret" userId="8d14f05e-03e5-400f-9f01-f5f99516584d" providerId="ADAL" clId="{C2A46407-B34B-474D-AF65-3228D95F8C64}" dt="2023-01-04T09:15:25.243" v="51" actId="2696"/>
        <pc:sldMkLst>
          <pc:docMk/>
          <pc:sldMk cId="2153066030" sldId="533"/>
        </pc:sldMkLst>
      </pc:sldChg>
      <pc:sldChg chg="del">
        <pc:chgData name="Frederic Tregret" userId="8d14f05e-03e5-400f-9f01-f5f99516584d" providerId="ADAL" clId="{C2A46407-B34B-474D-AF65-3228D95F8C64}" dt="2023-01-04T09:15:25.243" v="51" actId="2696"/>
        <pc:sldMkLst>
          <pc:docMk/>
          <pc:sldMk cId="1537717617" sldId="535"/>
        </pc:sldMkLst>
      </pc:sldChg>
      <pc:sldChg chg="del">
        <pc:chgData name="Frederic Tregret" userId="8d14f05e-03e5-400f-9f01-f5f99516584d" providerId="ADAL" clId="{C2A46407-B34B-474D-AF65-3228D95F8C64}" dt="2023-01-04T09:15:25.243" v="51" actId="2696"/>
        <pc:sldMkLst>
          <pc:docMk/>
          <pc:sldMk cId="3873047690" sldId="536"/>
        </pc:sldMkLst>
      </pc:sldChg>
      <pc:sldChg chg="del">
        <pc:chgData name="Frederic Tregret" userId="8d14f05e-03e5-400f-9f01-f5f99516584d" providerId="ADAL" clId="{C2A46407-B34B-474D-AF65-3228D95F8C64}" dt="2023-01-04T09:15:25.243" v="51" actId="2696"/>
        <pc:sldMkLst>
          <pc:docMk/>
          <pc:sldMk cId="532006237" sldId="537"/>
        </pc:sldMkLst>
      </pc:sldChg>
      <pc:sldChg chg="del">
        <pc:chgData name="Frederic Tregret" userId="8d14f05e-03e5-400f-9f01-f5f99516584d" providerId="ADAL" clId="{C2A46407-B34B-474D-AF65-3228D95F8C64}" dt="2023-01-04T09:15:25.243" v="51" actId="2696"/>
        <pc:sldMkLst>
          <pc:docMk/>
          <pc:sldMk cId="4051225940" sldId="538"/>
        </pc:sldMkLst>
      </pc:sldChg>
      <pc:sldChg chg="del">
        <pc:chgData name="Frederic Tregret" userId="8d14f05e-03e5-400f-9f01-f5f99516584d" providerId="ADAL" clId="{C2A46407-B34B-474D-AF65-3228D95F8C64}" dt="2023-01-04T09:15:25.243" v="51" actId="2696"/>
        <pc:sldMkLst>
          <pc:docMk/>
          <pc:sldMk cId="1441529605" sldId="539"/>
        </pc:sldMkLst>
      </pc:sldChg>
      <pc:sldChg chg="del">
        <pc:chgData name="Frederic Tregret" userId="8d14f05e-03e5-400f-9f01-f5f99516584d" providerId="ADAL" clId="{C2A46407-B34B-474D-AF65-3228D95F8C64}" dt="2023-01-04T09:15:25.243" v="51" actId="2696"/>
        <pc:sldMkLst>
          <pc:docMk/>
          <pc:sldMk cId="1952550111" sldId="540"/>
        </pc:sldMkLst>
      </pc:sldChg>
      <pc:sldChg chg="del">
        <pc:chgData name="Frederic Tregret" userId="8d14f05e-03e5-400f-9f01-f5f99516584d" providerId="ADAL" clId="{C2A46407-B34B-474D-AF65-3228D95F8C64}" dt="2023-01-04T09:15:25.243" v="51" actId="2696"/>
        <pc:sldMkLst>
          <pc:docMk/>
          <pc:sldMk cId="3297559748" sldId="542"/>
        </pc:sldMkLst>
      </pc:sldChg>
      <pc:sldChg chg="del">
        <pc:chgData name="Frederic Tregret" userId="8d14f05e-03e5-400f-9f01-f5f99516584d" providerId="ADAL" clId="{C2A46407-B34B-474D-AF65-3228D95F8C64}" dt="2023-01-04T09:15:25.243" v="51" actId="2696"/>
        <pc:sldMkLst>
          <pc:docMk/>
          <pc:sldMk cId="166895784" sldId="543"/>
        </pc:sldMkLst>
      </pc:sldChg>
      <pc:sldChg chg="del">
        <pc:chgData name="Frederic Tregret" userId="8d14f05e-03e5-400f-9f01-f5f99516584d" providerId="ADAL" clId="{C2A46407-B34B-474D-AF65-3228D95F8C64}" dt="2023-01-04T09:15:25.243" v="51" actId="2696"/>
        <pc:sldMkLst>
          <pc:docMk/>
          <pc:sldMk cId="561758309" sldId="544"/>
        </pc:sldMkLst>
      </pc:sldChg>
      <pc:sldChg chg="del">
        <pc:chgData name="Frederic Tregret" userId="8d14f05e-03e5-400f-9f01-f5f99516584d" providerId="ADAL" clId="{C2A46407-B34B-474D-AF65-3228D95F8C64}" dt="2023-01-04T09:15:25.243" v="51" actId="2696"/>
        <pc:sldMkLst>
          <pc:docMk/>
          <pc:sldMk cId="1674435494" sldId="545"/>
        </pc:sldMkLst>
      </pc:sldChg>
      <pc:sldChg chg="del">
        <pc:chgData name="Frederic Tregret" userId="8d14f05e-03e5-400f-9f01-f5f99516584d" providerId="ADAL" clId="{C2A46407-B34B-474D-AF65-3228D95F8C64}" dt="2023-01-04T09:15:25.243" v="51" actId="2696"/>
        <pc:sldMkLst>
          <pc:docMk/>
          <pc:sldMk cId="1801566" sldId="54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solidFill>
                  <a:schemeClr val="tx1"/>
                </a:solidFill>
              </a:defRPr>
            </a:lvl1pPr>
          </a:lstStyle>
          <a:p>
            <a:fld id="{F7E3A383-60C9-41F7-BD1D-29835F22E1D3}" type="datetime1">
              <a:rPr lang="fr-FR"/>
              <a:pPr/>
              <a:t>03/06/2025</a:t>
            </a:fld>
            <a:endParaRPr 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solidFill>
                  <a:schemeClr val="tx1"/>
                </a:solidFill>
              </a:defRPr>
            </a:lvl1pPr>
          </a:lstStyle>
          <a:p>
            <a:fld id="{A7815FF9-2835-4963-8D1E-203469E30B1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350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solidFill>
                  <a:schemeClr val="tx1"/>
                </a:solidFill>
              </a:defRPr>
            </a:lvl1pPr>
          </a:lstStyle>
          <a:p>
            <a:fld id="{457D044A-8D6E-416B-B2AB-DD3C1EB5EDE1}" type="datetime1">
              <a:rPr lang="fr-FR"/>
              <a:pPr/>
              <a:t>03/06/2025</a:t>
            </a:fld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solidFill>
                  <a:schemeClr val="tx1"/>
                </a:solidFill>
              </a:defRPr>
            </a:lvl1pPr>
          </a:lstStyle>
          <a:p>
            <a:fld id="{4EAFC692-B18B-4A77-83E9-EB45935E076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756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Geneva" pitchFamily="-108" charset="0"/>
        <a:cs typeface="Geneva" pitchFamily="-108" charset="0"/>
      </a:defRPr>
    </a:lvl1pPr>
    <a:lvl2pPr marL="36512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Geneva" pitchFamily="-108" charset="0"/>
        <a:cs typeface="Geneva" pitchFamily="-108" charset="0"/>
      </a:defRPr>
    </a:lvl2pPr>
    <a:lvl3pPr marL="73024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Geneva" pitchFamily="-108" charset="0"/>
        <a:cs typeface="Geneva" pitchFamily="-108" charset="0"/>
      </a:defRPr>
    </a:lvl3pPr>
    <a:lvl4pPr marL="109536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Geneva" pitchFamily="-108" charset="0"/>
        <a:cs typeface="Geneva" pitchFamily="-108" charset="0"/>
      </a:defRPr>
    </a:lvl4pPr>
    <a:lvl5pPr marL="146048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Geneva" pitchFamily="-108" charset="0"/>
        <a:cs typeface="Geneva" pitchFamily="-108" charset="0"/>
      </a:defRPr>
    </a:lvl5pPr>
    <a:lvl6pPr marL="1825600" algn="l" defTabSz="3651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90720" algn="l" defTabSz="3651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55839" algn="l" defTabSz="3651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20959" algn="l" defTabSz="3651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0d46a140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10d46a140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0d46a1402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10d46a1402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ent.univ-paris1.fr/gun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mailto:assistance-dsiun@univ-paris1.fr" TargetMode="External"/><Relationship Id="rId4" Type="http://schemas.openxmlformats.org/officeDocument/2006/relationships/hyperlink" Target="https://ent.univ-paris1.fr/gun-pers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2571750"/>
            <a:ext cx="9144000" cy="1296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0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60985" y="987575"/>
            <a:ext cx="8424935" cy="1551112"/>
          </a:xfrm>
          <a:noFill/>
        </p:spPr>
        <p:txBody>
          <a:bodyPr anchor="ctr" anchorCtr="0"/>
          <a:lstStyle>
            <a:lvl1pPr algn="ctr">
              <a:defRPr sz="4000" b="0" baseline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Votre titre</a:t>
            </a:r>
            <a:endParaRPr lang="fr-BE" dirty="0"/>
          </a:p>
        </p:txBody>
      </p:sp>
      <p:sp>
        <p:nvSpPr>
          <p:cNvPr id="8" name="Titre 4"/>
          <p:cNvSpPr txBox="1">
            <a:spLocks/>
          </p:cNvSpPr>
          <p:nvPr userDrawn="1"/>
        </p:nvSpPr>
        <p:spPr>
          <a:xfrm>
            <a:off x="926274" y="265214"/>
            <a:ext cx="8110196" cy="65152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vert="horz" lIns="80583" tIns="40290" rIns="80583" bIns="40290" rtlCol="0" anchor="ctr">
            <a:noAutofit/>
          </a:bodyPr>
          <a:lstStyle>
            <a:lvl1pPr algn="l" defTabSz="805821" rtl="0" eaLnBrk="1" latinLnBrk="0" hangingPunct="1">
              <a:spcBef>
                <a:spcPct val="0"/>
              </a:spcBef>
              <a:buNone/>
              <a:defRPr sz="3400" b="1" kern="120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1801" b="1" dirty="0">
                <a:solidFill>
                  <a:srgbClr val="0032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endParaRPr lang="fr-FR" sz="2400" b="0" dirty="0">
              <a:solidFill>
                <a:srgbClr val="00326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596339" y="3875468"/>
            <a:ext cx="1547664" cy="180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sz="1700" dirty="0"/>
          </a:p>
        </p:txBody>
      </p:sp>
      <p:sp>
        <p:nvSpPr>
          <p:cNvPr id="16" name="Pentagone 15"/>
          <p:cNvSpPr/>
          <p:nvPr userDrawn="1"/>
        </p:nvSpPr>
        <p:spPr>
          <a:xfrm>
            <a:off x="6660231" y="3867897"/>
            <a:ext cx="1244139" cy="215999"/>
          </a:xfrm>
          <a:prstGeom prst="homePlate">
            <a:avLst>
              <a:gd name="adj" fmla="val 2208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00"/>
          </a:p>
        </p:txBody>
      </p:sp>
      <p:cxnSp>
        <p:nvCxnSpPr>
          <p:cNvPr id="19" name="Connecteur droit 18"/>
          <p:cNvCxnSpPr/>
          <p:nvPr userDrawn="1"/>
        </p:nvCxnSpPr>
        <p:spPr>
          <a:xfrm>
            <a:off x="-16548" y="2469055"/>
            <a:ext cx="9180000" cy="0"/>
          </a:xfrm>
          <a:prstGeom prst="line">
            <a:avLst/>
          </a:prstGeom>
          <a:ln w="152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 userDrawn="1"/>
        </p:nvCxnSpPr>
        <p:spPr>
          <a:xfrm>
            <a:off x="-1453" y="2566062"/>
            <a:ext cx="9149810" cy="56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E:\IMAGES\+FREE\Free-4-Descubes\dreamstimefree_572612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" t="62381" r="198" b="24741"/>
          <a:stretch/>
        </p:blipFill>
        <p:spPr bwMode="auto">
          <a:xfrm>
            <a:off x="1207436" y="2561978"/>
            <a:ext cx="6912000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necteur droit 26"/>
          <p:cNvCxnSpPr/>
          <p:nvPr userDrawn="1"/>
        </p:nvCxnSpPr>
        <p:spPr>
          <a:xfrm>
            <a:off x="-1453" y="3852431"/>
            <a:ext cx="9149810" cy="5688"/>
          </a:xfrm>
          <a:prstGeom prst="line">
            <a:avLst/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3567058" y="3858121"/>
            <a:ext cx="51093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b="0" kern="1600" spc="4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Décembre 2020 /  DSIUN </a:t>
            </a:r>
            <a:r>
              <a:rPr lang="fr-FR" sz="800" b="0" kern="1600" spc="41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fr-FR" sz="800" b="0" kern="1600" spc="4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FICHE AIDE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38381" y="3867894"/>
            <a:ext cx="3470286" cy="173091"/>
          </a:xfrm>
          <a:prstGeom prst="rect">
            <a:avLst/>
          </a:prstGeom>
          <a:noFill/>
        </p:spPr>
        <p:txBody>
          <a:bodyPr wrap="square" lIns="79852" tIns="39925" rIns="79852" bIns="39925" rtlCol="0">
            <a:spAutoFit/>
          </a:bodyPr>
          <a:lstStyle/>
          <a:p>
            <a:pPr algn="l"/>
            <a:r>
              <a:rPr lang="fr-FR" sz="601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: </a:t>
            </a:r>
            <a:r>
              <a:rPr lang="fr-FR" sz="601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fr-FR" sz="601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Commons BY-NC-SA v3 soumise au droit français</a:t>
            </a:r>
          </a:p>
        </p:txBody>
      </p:sp>
      <p:pic>
        <p:nvPicPr>
          <p:cNvPr id="24" name="Picture 2" descr="D:\PROJETS\LOGOS\+PARIS1\+CHARTE- mai2015\logo-DSIUN\logoCouleur\logo_dsiun_RV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52" y="4057602"/>
            <a:ext cx="1980000" cy="107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EDA78F0C-01D7-4F67-A6E5-59F64113A5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6000" y="252000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441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53352" y="987575"/>
            <a:ext cx="8051099" cy="1551112"/>
          </a:xfrm>
          <a:noFill/>
        </p:spPr>
        <p:txBody>
          <a:bodyPr anchor="ctr" anchorCtr="0"/>
          <a:lstStyle>
            <a:lvl1pPr algn="ctr">
              <a:defRPr sz="4000" b="0" baseline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Votre titre</a:t>
            </a:r>
            <a:endParaRPr lang="fr-BE" dirty="0"/>
          </a:p>
        </p:txBody>
      </p:sp>
      <p:sp>
        <p:nvSpPr>
          <p:cNvPr id="8" name="Titre 4"/>
          <p:cNvSpPr txBox="1">
            <a:spLocks/>
          </p:cNvSpPr>
          <p:nvPr userDrawn="1"/>
        </p:nvSpPr>
        <p:spPr>
          <a:xfrm>
            <a:off x="926274" y="265214"/>
            <a:ext cx="8110196" cy="65152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vert="horz" lIns="80583" tIns="40290" rIns="80583" bIns="40290" rtlCol="0" anchor="ctr">
            <a:noAutofit/>
          </a:bodyPr>
          <a:lstStyle>
            <a:lvl1pPr algn="l" defTabSz="805821" rtl="0" eaLnBrk="1" latinLnBrk="0" hangingPunct="1">
              <a:spcBef>
                <a:spcPct val="0"/>
              </a:spcBef>
              <a:buNone/>
              <a:defRPr sz="3400" b="1" kern="120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1801" b="1" dirty="0">
                <a:solidFill>
                  <a:srgbClr val="0032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endParaRPr lang="fr-FR" sz="2400" b="0" dirty="0">
              <a:solidFill>
                <a:srgbClr val="00326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0" y="2571750"/>
            <a:ext cx="9144000" cy="1296144"/>
          </a:xfrm>
          <a:prstGeom prst="rect">
            <a:avLst/>
          </a:prstGeom>
          <a:solidFill>
            <a:srgbClr val="E8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00"/>
          </a:p>
        </p:txBody>
      </p:sp>
      <p:sp>
        <p:nvSpPr>
          <p:cNvPr id="32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553352" y="2628000"/>
            <a:ext cx="8051099" cy="115212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Le pad est un fichier de texte </a:t>
            </a:r>
          </a:p>
          <a:p>
            <a:pPr lvl="0"/>
            <a:r>
              <a:rPr lang="fr-FR" dirty="0"/>
              <a:t>Modifiez …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7596339" y="3875468"/>
            <a:ext cx="1547664" cy="180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sz="1700" dirty="0"/>
          </a:p>
        </p:txBody>
      </p:sp>
      <p:sp>
        <p:nvSpPr>
          <p:cNvPr id="34" name="Pentagone 33"/>
          <p:cNvSpPr/>
          <p:nvPr userDrawn="1"/>
        </p:nvSpPr>
        <p:spPr>
          <a:xfrm>
            <a:off x="6640229" y="3870002"/>
            <a:ext cx="1244139" cy="184865"/>
          </a:xfrm>
          <a:prstGeom prst="homePlate">
            <a:avLst>
              <a:gd name="adj" fmla="val 22080"/>
            </a:avLst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00"/>
          </a:p>
        </p:txBody>
      </p:sp>
      <p:cxnSp>
        <p:nvCxnSpPr>
          <p:cNvPr id="36" name="Connecteur droit 35"/>
          <p:cNvCxnSpPr/>
          <p:nvPr userDrawn="1"/>
        </p:nvCxnSpPr>
        <p:spPr>
          <a:xfrm>
            <a:off x="-16548" y="2469055"/>
            <a:ext cx="9180000" cy="0"/>
          </a:xfrm>
          <a:prstGeom prst="line">
            <a:avLst/>
          </a:prstGeom>
          <a:ln w="152400">
            <a:solidFill>
              <a:srgbClr val="7277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 userDrawn="1"/>
        </p:nvCxnSpPr>
        <p:spPr>
          <a:xfrm>
            <a:off x="-1453" y="2566062"/>
            <a:ext cx="9149810" cy="56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 userDrawn="1"/>
        </p:nvSpPr>
        <p:spPr>
          <a:xfrm>
            <a:off x="38381" y="3867894"/>
            <a:ext cx="3470286" cy="173091"/>
          </a:xfrm>
          <a:prstGeom prst="rect">
            <a:avLst/>
          </a:prstGeom>
          <a:noFill/>
        </p:spPr>
        <p:txBody>
          <a:bodyPr wrap="square" lIns="79852" tIns="39925" rIns="79852" bIns="39925" rtlCol="0">
            <a:spAutoFit/>
          </a:bodyPr>
          <a:lstStyle/>
          <a:p>
            <a:pPr algn="l"/>
            <a:r>
              <a:rPr lang="fr-FR" sz="601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: </a:t>
            </a:r>
            <a:r>
              <a:rPr lang="fr-FR" sz="601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fr-FR" sz="601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Commons BY-NC-SA v3 soumise au droit français</a:t>
            </a:r>
          </a:p>
        </p:txBody>
      </p:sp>
      <p:cxnSp>
        <p:nvCxnSpPr>
          <p:cNvPr id="49" name="Connecteur droit 48"/>
          <p:cNvCxnSpPr/>
          <p:nvPr userDrawn="1"/>
        </p:nvCxnSpPr>
        <p:spPr>
          <a:xfrm>
            <a:off x="-1453" y="3852431"/>
            <a:ext cx="9149810" cy="5688"/>
          </a:xfrm>
          <a:prstGeom prst="line">
            <a:avLst/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3567058" y="3858121"/>
            <a:ext cx="51093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b="0" kern="1600" spc="4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Décembre 2022 /  DSIUN </a:t>
            </a:r>
            <a:r>
              <a:rPr lang="fr-FR" sz="800" b="0" kern="1600" spc="41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fr-FR" sz="800" b="0" kern="1600" spc="4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FICHE AIDE</a:t>
            </a:r>
          </a:p>
        </p:txBody>
      </p:sp>
      <p:pic>
        <p:nvPicPr>
          <p:cNvPr id="18" name="Picture 2" descr="D:\PROJETS\LOGOS\+PARIS1\+CHARTE- mai2015\logo-DSIUN\logoCouleur\logo_dsiun_RV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52" y="4057602"/>
            <a:ext cx="1980000" cy="107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83AA431A-6490-415E-B2C3-C6B40E7DD6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000" y="252000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668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" y="0"/>
            <a:ext cx="9155618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00" dirty="0"/>
          </a:p>
        </p:txBody>
      </p:sp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483518"/>
            <a:ext cx="8008356" cy="720080"/>
          </a:xfrm>
          <a:noFill/>
        </p:spPr>
        <p:txBody>
          <a:bodyPr anchor="t" anchorCtr="0"/>
          <a:lstStyle>
            <a:lvl1pPr algn="l">
              <a:defRPr sz="2000" b="1">
                <a:solidFill>
                  <a:srgbClr val="00326E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modifier le titre</a:t>
            </a:r>
            <a:endParaRPr lang="fr-BE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827587" y="1419622"/>
            <a:ext cx="3953257" cy="350517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5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8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1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4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7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0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23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  <a:p>
            <a:r>
              <a:rPr lang="fr-FR" dirty="0"/>
              <a:t>Arial 13 – 12 </a:t>
            </a:r>
            <a:r>
              <a:rPr lang="fr-FR" dirty="0" err="1"/>
              <a:t>etc</a:t>
            </a:r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596339" y="4950000"/>
            <a:ext cx="1560425" cy="180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sz="170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167" y="396000"/>
            <a:ext cx="9144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861900" y="116372"/>
            <a:ext cx="6612037" cy="289301"/>
          </a:xfrm>
          <a:prstGeom prst="rect">
            <a:avLst/>
          </a:prstGeom>
        </p:spPr>
        <p:txBody>
          <a:bodyPr wrap="square" lIns="73017" tIns="36508" rIns="73017" bIns="36508">
            <a:spAutoFit/>
          </a:bodyPr>
          <a:lstStyle/>
          <a:p>
            <a:pPr algn="l"/>
            <a:r>
              <a:rPr lang="fr-FR" sz="1401" b="0" cap="none" normalizeH="0" baseline="0" dirty="0">
                <a:solidFill>
                  <a:schemeClr val="bg1"/>
                </a:solidFill>
                <a:latin typeface="Century Gothic" panose="020B0502020202020204" pitchFamily="34" charset="0"/>
                <a:cs typeface="Bangla Sangam MN"/>
              </a:rPr>
              <a:t>Zoom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76000" y="4924800"/>
            <a:ext cx="576064" cy="230832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r-BE" dirty="0"/>
              <a:t> </a:t>
            </a:r>
            <a:r>
              <a:rPr lang="fr-BE" i="1" dirty="0"/>
              <a:t> </a:t>
            </a:r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2" name="Ellipse 1"/>
          <p:cNvSpPr/>
          <p:nvPr userDrawn="1"/>
        </p:nvSpPr>
        <p:spPr>
          <a:xfrm>
            <a:off x="179513" y="235595"/>
            <a:ext cx="607964" cy="607965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dirty="0"/>
              <a:t>c</a:t>
            </a:r>
          </a:p>
        </p:txBody>
      </p:sp>
      <p:sp>
        <p:nvSpPr>
          <p:cNvPr id="20" name="Pentagone 19"/>
          <p:cNvSpPr/>
          <p:nvPr userDrawn="1"/>
        </p:nvSpPr>
        <p:spPr>
          <a:xfrm>
            <a:off x="6712238" y="4948016"/>
            <a:ext cx="1244139" cy="184865"/>
          </a:xfrm>
          <a:prstGeom prst="homePlate">
            <a:avLst>
              <a:gd name="adj" fmla="val 2208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00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4167" y="4926284"/>
            <a:ext cx="9149810" cy="5688"/>
          </a:xfrm>
          <a:prstGeom prst="line">
            <a:avLst/>
          </a:prstGeom>
          <a:ln w="952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 userDrawn="1"/>
        </p:nvSpPr>
        <p:spPr>
          <a:xfrm>
            <a:off x="2304000" y="4937394"/>
            <a:ext cx="633670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750" b="0" kern="1600" spc="4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fr-FR" sz="750" b="0" kern="1600" spc="4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DSIUN</a:t>
            </a:r>
            <a:r>
              <a:rPr lang="fr-FR" sz="750" b="0" kern="1600" spc="41" dirty="0">
                <a:solidFill>
                  <a:srgbClr val="72778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fr-FR" sz="750" b="0" kern="1600" spc="4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FICHE AIDE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ADFE88C2-5106-4CCC-9792-4162AEE4D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000" y="28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631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6510" y="3723878"/>
            <a:ext cx="9217024" cy="1202406"/>
          </a:xfrm>
          <a:prstGeom prst="rect">
            <a:avLst/>
          </a:prstGeom>
          <a:solidFill>
            <a:schemeClr val="bg2"/>
          </a:solidFill>
          <a:ln>
            <a:solidFill>
              <a:srgbClr val="CE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00"/>
          </a:p>
        </p:txBody>
      </p:sp>
      <p:sp>
        <p:nvSpPr>
          <p:cNvPr id="9" name="Rectangle 8"/>
          <p:cNvSpPr/>
          <p:nvPr userDrawn="1"/>
        </p:nvSpPr>
        <p:spPr>
          <a:xfrm>
            <a:off x="3" y="0"/>
            <a:ext cx="9155618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00" dirty="0"/>
          </a:p>
        </p:txBody>
      </p:sp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483518"/>
            <a:ext cx="8008356" cy="720080"/>
          </a:xfrm>
          <a:noFill/>
        </p:spPr>
        <p:txBody>
          <a:bodyPr anchor="t" anchorCtr="0"/>
          <a:lstStyle>
            <a:lvl1pPr algn="l">
              <a:defRPr sz="2000" b="1">
                <a:solidFill>
                  <a:srgbClr val="00326E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modifier le titre</a:t>
            </a:r>
            <a:endParaRPr lang="fr-BE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96339" y="4950000"/>
            <a:ext cx="1560425" cy="180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sz="170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167" y="396000"/>
            <a:ext cx="9144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76000" y="4924800"/>
            <a:ext cx="576064" cy="230832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r-BE" dirty="0"/>
              <a:t> </a:t>
            </a:r>
            <a:r>
              <a:rPr lang="fr-BE" i="1" dirty="0"/>
              <a:t> </a:t>
            </a:r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2" name="Ellipse 1"/>
          <p:cNvSpPr/>
          <p:nvPr userDrawn="1"/>
        </p:nvSpPr>
        <p:spPr>
          <a:xfrm>
            <a:off x="179513" y="235595"/>
            <a:ext cx="607964" cy="60796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00"/>
          </a:p>
        </p:txBody>
      </p:sp>
      <p:sp>
        <p:nvSpPr>
          <p:cNvPr id="20" name="Pentagone 19"/>
          <p:cNvSpPr/>
          <p:nvPr userDrawn="1"/>
        </p:nvSpPr>
        <p:spPr>
          <a:xfrm>
            <a:off x="6712238" y="4948016"/>
            <a:ext cx="1244139" cy="184865"/>
          </a:xfrm>
          <a:prstGeom prst="homePlate">
            <a:avLst>
              <a:gd name="adj" fmla="val 2208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00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4167" y="4926284"/>
            <a:ext cx="9149810" cy="5688"/>
          </a:xfrm>
          <a:prstGeom prst="line">
            <a:avLst/>
          </a:prstGeom>
          <a:ln w="952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 userDrawn="1"/>
        </p:nvSpPr>
        <p:spPr>
          <a:xfrm>
            <a:off x="2304000" y="4937394"/>
            <a:ext cx="633670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750" b="0" kern="1600" spc="4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fr-FR" sz="750" b="0" kern="1600" spc="4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DSIUN</a:t>
            </a:r>
            <a:r>
              <a:rPr lang="fr-FR" sz="750" b="0" kern="1600" spc="41" dirty="0">
                <a:solidFill>
                  <a:srgbClr val="72778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fr-FR" sz="750" b="0" kern="1600" spc="4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FICHE AIDE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861900" y="116372"/>
            <a:ext cx="6612037" cy="289301"/>
          </a:xfrm>
          <a:prstGeom prst="rect">
            <a:avLst/>
          </a:prstGeom>
        </p:spPr>
        <p:txBody>
          <a:bodyPr wrap="square" lIns="73017" tIns="36508" rIns="73017" bIns="36508">
            <a:spAutoFit/>
          </a:bodyPr>
          <a:lstStyle/>
          <a:p>
            <a:pPr algn="l"/>
            <a:r>
              <a:rPr lang="fr-FR" sz="1401" b="0" cap="none" normalizeH="0" baseline="0" dirty="0">
                <a:solidFill>
                  <a:schemeClr val="bg1"/>
                </a:solidFill>
                <a:latin typeface="Century Gothic" panose="020B0502020202020204" pitchFamily="34" charset="0"/>
                <a:cs typeface="Bangla Sangam MN"/>
              </a:rPr>
              <a:t>Dossiers partagés &amp; dossier personnel</a:t>
            </a:r>
          </a:p>
        </p:txBody>
      </p:sp>
      <p:pic>
        <p:nvPicPr>
          <p:cNvPr id="18" name="Image 17" descr="Capture d’écran 2020-04-03 à 15.21.34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1" t="-1305" r="1461" b="1305"/>
          <a:stretch/>
        </p:blipFill>
        <p:spPr>
          <a:xfrm>
            <a:off x="187200" y="262802"/>
            <a:ext cx="576000" cy="580397"/>
          </a:xfrm>
          <a:prstGeom prst="ellipse">
            <a:avLst/>
          </a:prstGeom>
        </p:spPr>
      </p:pic>
      <p:sp>
        <p:nvSpPr>
          <p:cNvPr id="28" name="ZoneTexte 27"/>
          <p:cNvSpPr txBox="1"/>
          <p:nvPr userDrawn="1"/>
        </p:nvSpPr>
        <p:spPr>
          <a:xfrm>
            <a:off x="827584" y="2715766"/>
            <a:ext cx="7548964" cy="201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endParaRPr lang="fr-FR" sz="1001" dirty="0">
              <a:solidFill>
                <a:schemeClr val="tx1"/>
              </a:solidFill>
            </a:endParaRPr>
          </a:p>
          <a:p>
            <a:pPr algn="ctr">
              <a:lnSpc>
                <a:spcPts val="900"/>
              </a:lnSpc>
            </a:pPr>
            <a:r>
              <a:rPr lang="fr-FR" sz="1001" dirty="0">
                <a:solidFill>
                  <a:schemeClr val="tx1"/>
                </a:solidFill>
              </a:rPr>
              <a:t>Consultez aussi le </a:t>
            </a:r>
            <a:r>
              <a:rPr lang="fr-FR" sz="1001" b="1" dirty="0">
                <a:solidFill>
                  <a:schemeClr val="tx1"/>
                </a:solidFill>
              </a:rPr>
              <a:t>Guide des services numériques </a:t>
            </a:r>
            <a:r>
              <a:rPr lang="fr-FR" sz="1001" dirty="0">
                <a:solidFill>
                  <a:schemeClr val="tx1"/>
                </a:solidFill>
              </a:rPr>
              <a:t>de Paris 1 :</a:t>
            </a:r>
          </a:p>
          <a:p>
            <a:pPr>
              <a:lnSpc>
                <a:spcPts val="900"/>
              </a:lnSpc>
            </a:pPr>
            <a:r>
              <a:rPr lang="fr-FR" sz="1001" dirty="0">
                <a:solidFill>
                  <a:schemeClr val="tx1"/>
                </a:solidFill>
              </a:rPr>
              <a:t> </a:t>
            </a:r>
          </a:p>
          <a:p>
            <a:pPr marL="0" lvl="0" indent="0" algn="ctr">
              <a:lnSpc>
                <a:spcPts val="900"/>
              </a:lnSpc>
              <a:buFont typeface="Arial" panose="020B0604020202020204" pitchFamily="34" charset="0"/>
              <a:buNone/>
            </a:pPr>
            <a:r>
              <a:rPr lang="fr-FR" sz="1001" b="0" dirty="0">
                <a:solidFill>
                  <a:schemeClr val="tx1"/>
                </a:solidFill>
              </a:rPr>
              <a:t>Version étudiants : </a:t>
            </a:r>
            <a:r>
              <a:rPr lang="fr-FR" sz="1001" b="0" dirty="0">
                <a:solidFill>
                  <a:schemeClr val="tx1"/>
                </a:solidFill>
                <a:hlinkClick r:id="rId3"/>
              </a:rPr>
              <a:t>ent.univ-paris1.fr/gun </a:t>
            </a:r>
            <a:endParaRPr lang="fr-FR" sz="1001" b="0" dirty="0">
              <a:solidFill>
                <a:schemeClr val="tx1"/>
              </a:solidFill>
            </a:endParaRPr>
          </a:p>
          <a:p>
            <a:pPr marL="0" lvl="0" indent="0" algn="ctr">
              <a:lnSpc>
                <a:spcPts val="900"/>
              </a:lnSpc>
              <a:buFont typeface="Arial" panose="020B0604020202020204" pitchFamily="34" charset="0"/>
              <a:buNone/>
            </a:pPr>
            <a:r>
              <a:rPr lang="fr-FR" sz="1001" b="0" dirty="0">
                <a:solidFill>
                  <a:schemeClr val="tx1"/>
                </a:solidFill>
              </a:rPr>
              <a:t> </a:t>
            </a:r>
          </a:p>
          <a:p>
            <a:pPr marL="0" lvl="0" indent="0" algn="ctr">
              <a:lnSpc>
                <a:spcPts val="900"/>
              </a:lnSpc>
              <a:buFont typeface="Arial" panose="020B0604020202020204" pitchFamily="34" charset="0"/>
              <a:buNone/>
            </a:pPr>
            <a:r>
              <a:rPr lang="fr-FR" sz="1001" b="0" dirty="0">
                <a:solidFill>
                  <a:schemeClr val="tx1"/>
                </a:solidFill>
              </a:rPr>
              <a:t>Version personnels : </a:t>
            </a:r>
            <a:r>
              <a:rPr lang="fr-FR" sz="1001" b="0" dirty="0">
                <a:solidFill>
                  <a:schemeClr val="tx1"/>
                </a:solidFill>
                <a:hlinkClick r:id="rId4"/>
              </a:rPr>
              <a:t>ent.univ-paris1.fr/gun-pers </a:t>
            </a:r>
            <a:endParaRPr lang="fr-FR" sz="1001" b="0" dirty="0">
              <a:solidFill>
                <a:schemeClr val="tx1"/>
              </a:solidFill>
            </a:endParaRPr>
          </a:p>
          <a:p>
            <a:endParaRPr lang="fr-FR" sz="1001" dirty="0">
              <a:solidFill>
                <a:schemeClr val="tx1"/>
              </a:solidFill>
            </a:endParaRPr>
          </a:p>
          <a:p>
            <a:endParaRPr lang="fr-FR" sz="1001" dirty="0">
              <a:solidFill>
                <a:schemeClr val="tx1"/>
              </a:solidFill>
            </a:endParaRPr>
          </a:p>
          <a:p>
            <a:r>
              <a:rPr lang="fr-FR" sz="1001" dirty="0">
                <a:solidFill>
                  <a:schemeClr val="tx1"/>
                </a:solidFill>
              </a:rPr>
              <a:t> </a:t>
            </a:r>
          </a:p>
          <a:p>
            <a:pPr algn="ctr"/>
            <a:endParaRPr lang="fr-FR" sz="1001" dirty="0">
              <a:solidFill>
                <a:schemeClr val="tx1"/>
              </a:solidFill>
            </a:endParaRPr>
          </a:p>
          <a:p>
            <a:pPr algn="ctr"/>
            <a:r>
              <a:rPr lang="fr-FR" sz="1001" dirty="0">
                <a:solidFill>
                  <a:schemeClr val="tx1"/>
                </a:solidFill>
              </a:rPr>
              <a:t>Contact DSIUN pour toutes informations</a:t>
            </a:r>
            <a:r>
              <a:rPr lang="fr-FR" sz="1001" baseline="0" dirty="0">
                <a:solidFill>
                  <a:schemeClr val="tx1"/>
                </a:solidFill>
              </a:rPr>
              <a:t> complémentaires</a:t>
            </a:r>
            <a:r>
              <a:rPr lang="fr-FR" sz="1001" dirty="0">
                <a:solidFill>
                  <a:schemeClr val="tx1"/>
                </a:solidFill>
              </a:rPr>
              <a:t> : </a:t>
            </a:r>
          </a:p>
          <a:p>
            <a:endParaRPr lang="fr-FR" sz="1001" dirty="0">
              <a:solidFill>
                <a:schemeClr val="tx1"/>
              </a:solidFill>
            </a:endParaRPr>
          </a:p>
          <a:p>
            <a:pPr algn="ctr"/>
            <a:r>
              <a:rPr lang="fr-FR" sz="1001" dirty="0">
                <a:solidFill>
                  <a:schemeClr val="tx1"/>
                </a:solidFill>
              </a:rPr>
              <a:t>Tél. : +33 (0) 1 89 68 55 55   |   Courriel : </a:t>
            </a:r>
            <a:r>
              <a:rPr lang="fr-FR" sz="1001" dirty="0">
                <a:solidFill>
                  <a:schemeClr val="tx1"/>
                </a:solidFill>
                <a:hlinkClick r:id="rId5"/>
              </a:rPr>
              <a:t>assistance-dsiun@univ-paris1.fr</a:t>
            </a:r>
            <a:endParaRPr lang="fr-FR" sz="1001" dirty="0">
              <a:solidFill>
                <a:schemeClr val="tx1"/>
              </a:solidFill>
            </a:endParaRPr>
          </a:p>
          <a:p>
            <a:endParaRPr lang="fr-FR" sz="1001" dirty="0">
              <a:solidFill>
                <a:schemeClr val="tx1"/>
              </a:solidFill>
            </a:endParaRPr>
          </a:p>
        </p:txBody>
      </p:sp>
      <p:pic>
        <p:nvPicPr>
          <p:cNvPr id="29" name="Image 28" descr="Capture d’écran 2019-05-20 à 15.11.45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14" y="2066871"/>
            <a:ext cx="683998" cy="64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146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oints Vertical - #1">
  <p:cSld name="4 Points Vertical - #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/>
          <p:nvPr/>
        </p:nvSpPr>
        <p:spPr>
          <a:xfrm>
            <a:off x="0" y="0"/>
            <a:ext cx="4657725" cy="5143500"/>
          </a:xfrm>
          <a:custGeom>
            <a:avLst/>
            <a:gdLst/>
            <a:ahLst/>
            <a:cxnLst/>
            <a:rect l="l" t="t" r="r" b="b"/>
            <a:pathLst>
              <a:path w="6210300" h="6858000" extrusionOk="0">
                <a:moveTo>
                  <a:pt x="3709035" y="0"/>
                </a:moveTo>
                <a:lnTo>
                  <a:pt x="0" y="0"/>
                </a:lnTo>
                <a:lnTo>
                  <a:pt x="0" y="6858000"/>
                </a:lnTo>
                <a:lnTo>
                  <a:pt x="6210300" y="6858000"/>
                </a:lnTo>
                <a:cubicBezTo>
                  <a:pt x="5725795" y="4418648"/>
                  <a:pt x="4871720" y="2112328"/>
                  <a:pt x="37090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9"/>
          <p:cNvSpPr txBox="1">
            <a:spLocks noGrp="1"/>
          </p:cNvSpPr>
          <p:nvPr>
            <p:ph type="sldNum" idx="12"/>
          </p:nvPr>
        </p:nvSpPr>
        <p:spPr>
          <a:xfrm>
            <a:off x="8539150" y="4954449"/>
            <a:ext cx="548700" cy="1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151" name="Google Shape;151;p29"/>
          <p:cNvSpPr txBox="1"/>
          <p:nvPr/>
        </p:nvSpPr>
        <p:spPr>
          <a:xfrm>
            <a:off x="749804" y="4954449"/>
            <a:ext cx="23382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i="0" u="none" strike="noStrike" cap="none">
                <a:solidFill>
                  <a:srgbClr val="747487"/>
                </a:solidFill>
                <a:latin typeface="Lato Light"/>
                <a:ea typeface="Lato Light"/>
                <a:cs typeface="Lato Light"/>
                <a:sym typeface="Lato Light"/>
              </a:rPr>
              <a:t>© </a:t>
            </a:r>
            <a:r>
              <a:rPr lang="en" sz="600">
                <a:solidFill>
                  <a:srgbClr val="747487"/>
                </a:solidFill>
                <a:latin typeface="Lato Light"/>
                <a:ea typeface="Lato Light"/>
                <a:cs typeface="Lato Light"/>
                <a:sym typeface="Lato Light"/>
              </a:rPr>
              <a:t>2021</a:t>
            </a:r>
            <a:r>
              <a:rPr lang="en" sz="600" i="0" u="none" strike="noStrike" cap="none">
                <a:solidFill>
                  <a:srgbClr val="747487"/>
                </a:solidFill>
                <a:latin typeface="Lato Light"/>
                <a:ea typeface="Lato Light"/>
                <a:cs typeface="Lato Light"/>
                <a:sym typeface="Lato Light"/>
              </a:rPr>
              <a:t> Zoom Video Communications, Inc.</a:t>
            </a:r>
            <a:endParaRPr sz="600">
              <a:solidFill>
                <a:srgbClr val="747487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2" name="Google Shape;152;p29"/>
          <p:cNvSpPr txBox="1">
            <a:spLocks noGrp="1"/>
          </p:cNvSpPr>
          <p:nvPr>
            <p:ph type="sldNum" idx="2"/>
          </p:nvPr>
        </p:nvSpPr>
        <p:spPr>
          <a:xfrm>
            <a:off x="8539150" y="4954449"/>
            <a:ext cx="548700" cy="1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600">
                <a:solidFill>
                  <a:srgbClr val="747487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600">
                <a:solidFill>
                  <a:srgbClr val="747487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600">
                <a:solidFill>
                  <a:srgbClr val="747487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600">
                <a:solidFill>
                  <a:srgbClr val="747487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600">
                <a:solidFill>
                  <a:srgbClr val="747487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600">
                <a:solidFill>
                  <a:srgbClr val="747487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600">
                <a:solidFill>
                  <a:srgbClr val="747487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600">
                <a:solidFill>
                  <a:srgbClr val="747487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600">
                <a:solidFill>
                  <a:srgbClr val="747487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grpSp>
        <p:nvGrpSpPr>
          <p:cNvPr id="153" name="Google Shape;153;p29"/>
          <p:cNvGrpSpPr/>
          <p:nvPr/>
        </p:nvGrpSpPr>
        <p:grpSpPr>
          <a:xfrm>
            <a:off x="3140386" y="1214400"/>
            <a:ext cx="819000" cy="819000"/>
            <a:chOff x="3087999" y="1195350"/>
            <a:chExt cx="819000" cy="819000"/>
          </a:xfrm>
        </p:grpSpPr>
        <p:sp>
          <p:nvSpPr>
            <p:cNvPr id="154" name="Google Shape;154;p29"/>
            <p:cNvSpPr/>
            <p:nvPr/>
          </p:nvSpPr>
          <p:spPr>
            <a:xfrm>
              <a:off x="3087999" y="1195350"/>
              <a:ext cx="819000" cy="819000"/>
            </a:xfrm>
            <a:prstGeom prst="ellipse">
              <a:avLst/>
            </a:prstGeom>
            <a:solidFill>
              <a:srgbClr val="2D8C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9"/>
            <p:cNvSpPr/>
            <p:nvPr/>
          </p:nvSpPr>
          <p:spPr>
            <a:xfrm>
              <a:off x="3194009" y="1299833"/>
              <a:ext cx="609900" cy="609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29"/>
          <p:cNvGrpSpPr/>
          <p:nvPr/>
        </p:nvGrpSpPr>
        <p:grpSpPr>
          <a:xfrm>
            <a:off x="3502336" y="2136850"/>
            <a:ext cx="819000" cy="819000"/>
            <a:chOff x="3087999" y="1195350"/>
            <a:chExt cx="819000" cy="819000"/>
          </a:xfrm>
        </p:grpSpPr>
        <p:sp>
          <p:nvSpPr>
            <p:cNvPr id="157" name="Google Shape;157;p29"/>
            <p:cNvSpPr/>
            <p:nvPr/>
          </p:nvSpPr>
          <p:spPr>
            <a:xfrm>
              <a:off x="3087999" y="1195350"/>
              <a:ext cx="819000" cy="819000"/>
            </a:xfrm>
            <a:prstGeom prst="ellipse">
              <a:avLst/>
            </a:prstGeom>
            <a:solidFill>
              <a:srgbClr val="2D8C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3194009" y="1299833"/>
              <a:ext cx="609900" cy="609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29"/>
          <p:cNvGrpSpPr/>
          <p:nvPr/>
        </p:nvGrpSpPr>
        <p:grpSpPr>
          <a:xfrm>
            <a:off x="3821424" y="3068825"/>
            <a:ext cx="819000" cy="819000"/>
            <a:chOff x="3087999" y="1195350"/>
            <a:chExt cx="819000" cy="819000"/>
          </a:xfrm>
        </p:grpSpPr>
        <p:sp>
          <p:nvSpPr>
            <p:cNvPr id="160" name="Google Shape;160;p29"/>
            <p:cNvSpPr/>
            <p:nvPr/>
          </p:nvSpPr>
          <p:spPr>
            <a:xfrm>
              <a:off x="3087999" y="1195350"/>
              <a:ext cx="819000" cy="819000"/>
            </a:xfrm>
            <a:prstGeom prst="ellipse">
              <a:avLst/>
            </a:prstGeom>
            <a:solidFill>
              <a:srgbClr val="2D8C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3194009" y="1299833"/>
              <a:ext cx="609900" cy="609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29"/>
          <p:cNvGrpSpPr/>
          <p:nvPr/>
        </p:nvGrpSpPr>
        <p:grpSpPr>
          <a:xfrm>
            <a:off x="4083361" y="4019850"/>
            <a:ext cx="819000" cy="819000"/>
            <a:chOff x="3087999" y="1195350"/>
            <a:chExt cx="819000" cy="819000"/>
          </a:xfrm>
        </p:grpSpPr>
        <p:sp>
          <p:nvSpPr>
            <p:cNvPr id="163" name="Google Shape;163;p29"/>
            <p:cNvSpPr/>
            <p:nvPr/>
          </p:nvSpPr>
          <p:spPr>
            <a:xfrm>
              <a:off x="3087999" y="1195350"/>
              <a:ext cx="819000" cy="819000"/>
            </a:xfrm>
            <a:prstGeom prst="ellipse">
              <a:avLst/>
            </a:prstGeom>
            <a:solidFill>
              <a:srgbClr val="2D8C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9"/>
            <p:cNvSpPr/>
            <p:nvPr/>
          </p:nvSpPr>
          <p:spPr>
            <a:xfrm>
              <a:off x="3194009" y="1299833"/>
              <a:ext cx="609900" cy="609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29"/>
          <p:cNvSpPr/>
          <p:nvPr/>
        </p:nvSpPr>
        <p:spPr>
          <a:xfrm>
            <a:off x="5641811" y="-7599"/>
            <a:ext cx="3502184" cy="996280"/>
          </a:xfrm>
          <a:custGeom>
            <a:avLst/>
            <a:gdLst/>
            <a:ahLst/>
            <a:cxnLst/>
            <a:rect l="l" t="t" r="r" b="b"/>
            <a:pathLst>
              <a:path w="11973279" h="3406086" extrusionOk="0">
                <a:moveTo>
                  <a:pt x="11973279" y="2553499"/>
                </a:moveTo>
                <a:cubicBezTo>
                  <a:pt x="10508872" y="2542416"/>
                  <a:pt x="9046173" y="2389803"/>
                  <a:pt x="7624486" y="2099070"/>
                </a:cubicBezTo>
                <a:cubicBezTo>
                  <a:pt x="6183147" y="1804928"/>
                  <a:pt x="4765731" y="1365845"/>
                  <a:pt x="3410684" y="793759"/>
                </a:cubicBezTo>
                <a:cubicBezTo>
                  <a:pt x="2840813" y="553329"/>
                  <a:pt x="2279486" y="288175"/>
                  <a:pt x="1730119" y="0"/>
                </a:cubicBezTo>
                <a:lnTo>
                  <a:pt x="0" y="0"/>
                </a:lnTo>
                <a:cubicBezTo>
                  <a:pt x="985954" y="601927"/>
                  <a:pt x="2017191" y="1131384"/>
                  <a:pt x="3077476" y="1578992"/>
                </a:cubicBezTo>
                <a:cubicBezTo>
                  <a:pt x="4483786" y="2172393"/>
                  <a:pt x="5955882" y="2628527"/>
                  <a:pt x="7452756" y="2934606"/>
                </a:cubicBezTo>
                <a:cubicBezTo>
                  <a:pt x="8930832" y="3236422"/>
                  <a:pt x="10450774" y="3395003"/>
                  <a:pt x="11973279" y="3406087"/>
                </a:cubicBezTo>
                <a:lnTo>
                  <a:pt x="11973279" y="2553499"/>
                </a:lnTo>
                <a:close/>
              </a:path>
            </a:pathLst>
          </a:custGeom>
          <a:solidFill>
            <a:srgbClr val="2D8C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9"/>
          <p:cNvSpPr/>
          <p:nvPr/>
        </p:nvSpPr>
        <p:spPr>
          <a:xfrm>
            <a:off x="90900" y="4913146"/>
            <a:ext cx="654520" cy="146072"/>
          </a:xfrm>
          <a:custGeom>
            <a:avLst/>
            <a:gdLst/>
            <a:ahLst/>
            <a:cxnLst/>
            <a:rect l="l" t="t" r="r" b="b"/>
            <a:pathLst>
              <a:path w="4760142" h="1062344" extrusionOk="0">
                <a:moveTo>
                  <a:pt x="4706662" y="1062345"/>
                </a:moveTo>
                <a:lnTo>
                  <a:pt x="4746787" y="1062345"/>
                </a:lnTo>
                <a:cubicBezTo>
                  <a:pt x="4754163" y="1062345"/>
                  <a:pt x="4760143" y="1056407"/>
                  <a:pt x="4760143" y="1049071"/>
                </a:cubicBezTo>
                <a:lnTo>
                  <a:pt x="4760143" y="424936"/>
                </a:lnTo>
                <a:cubicBezTo>
                  <a:pt x="4760019" y="190155"/>
                  <a:pt x="4568664" y="132"/>
                  <a:pt x="4332250" y="132"/>
                </a:cubicBezTo>
                <a:cubicBezTo>
                  <a:pt x="4204546" y="132"/>
                  <a:pt x="4089809" y="55766"/>
                  <a:pt x="4011318" y="143942"/>
                </a:cubicBezTo>
                <a:cubicBezTo>
                  <a:pt x="3932960" y="55766"/>
                  <a:pt x="3818223" y="132"/>
                  <a:pt x="3690386" y="132"/>
                </a:cubicBezTo>
                <a:cubicBezTo>
                  <a:pt x="3601733" y="132"/>
                  <a:pt x="3519364" y="26953"/>
                  <a:pt x="3450902" y="72901"/>
                </a:cubicBezTo>
                <a:cubicBezTo>
                  <a:pt x="3422279" y="28945"/>
                  <a:pt x="3372658" y="0"/>
                  <a:pt x="3316107" y="0"/>
                </a:cubicBezTo>
                <a:lnTo>
                  <a:pt x="3275992" y="0"/>
                </a:lnTo>
                <a:cubicBezTo>
                  <a:pt x="3268605" y="0"/>
                  <a:pt x="3262617" y="5938"/>
                  <a:pt x="3262617" y="13274"/>
                </a:cubicBezTo>
                <a:lnTo>
                  <a:pt x="3262617" y="1049071"/>
                </a:lnTo>
                <a:cubicBezTo>
                  <a:pt x="3262617" y="1056407"/>
                  <a:pt x="3268605" y="1062345"/>
                  <a:pt x="3275992" y="1062345"/>
                </a:cubicBezTo>
                <a:lnTo>
                  <a:pt x="3316107" y="1062345"/>
                </a:lnTo>
                <a:cubicBezTo>
                  <a:pt x="3404760" y="1062345"/>
                  <a:pt x="3476568" y="991039"/>
                  <a:pt x="3476568" y="902994"/>
                </a:cubicBezTo>
                <a:lnTo>
                  <a:pt x="3476435" y="424936"/>
                </a:lnTo>
                <a:cubicBezTo>
                  <a:pt x="3476435" y="423208"/>
                  <a:pt x="3476435" y="421348"/>
                  <a:pt x="3476568" y="419620"/>
                </a:cubicBezTo>
                <a:cubicBezTo>
                  <a:pt x="3479382" y="304755"/>
                  <a:pt x="3574185" y="212595"/>
                  <a:pt x="3690386" y="212595"/>
                </a:cubicBezTo>
                <a:cubicBezTo>
                  <a:pt x="3808603" y="212595"/>
                  <a:pt x="3904204" y="307550"/>
                  <a:pt x="3904347" y="424936"/>
                </a:cubicBezTo>
                <a:lnTo>
                  <a:pt x="3904347" y="902994"/>
                </a:lnTo>
                <a:cubicBezTo>
                  <a:pt x="3904347" y="991039"/>
                  <a:pt x="3976155" y="1062345"/>
                  <a:pt x="4064808" y="1062345"/>
                </a:cubicBezTo>
                <a:lnTo>
                  <a:pt x="4104924" y="1062345"/>
                </a:lnTo>
                <a:cubicBezTo>
                  <a:pt x="4112309" y="1062345"/>
                  <a:pt x="4118298" y="1056407"/>
                  <a:pt x="4118298" y="1049071"/>
                </a:cubicBezTo>
                <a:lnTo>
                  <a:pt x="4118298" y="424936"/>
                </a:lnTo>
                <a:cubicBezTo>
                  <a:pt x="4118431" y="307550"/>
                  <a:pt x="4214176" y="212595"/>
                  <a:pt x="4332250" y="212595"/>
                </a:cubicBezTo>
                <a:cubicBezTo>
                  <a:pt x="4450457" y="212595"/>
                  <a:pt x="4546068" y="307550"/>
                  <a:pt x="4546201" y="424936"/>
                </a:cubicBezTo>
                <a:lnTo>
                  <a:pt x="4546201" y="902994"/>
                </a:lnTo>
                <a:cubicBezTo>
                  <a:pt x="4546201" y="991039"/>
                  <a:pt x="4618009" y="1062345"/>
                  <a:pt x="4706662" y="1062345"/>
                </a:cubicBezTo>
                <a:moveTo>
                  <a:pt x="2139342" y="531172"/>
                </a:moveTo>
                <a:cubicBezTo>
                  <a:pt x="2139342" y="237830"/>
                  <a:pt x="2378807" y="0"/>
                  <a:pt x="2674177" y="0"/>
                </a:cubicBezTo>
                <a:cubicBezTo>
                  <a:pt x="2969538" y="0"/>
                  <a:pt x="3209003" y="237830"/>
                  <a:pt x="3209003" y="531172"/>
                </a:cubicBezTo>
                <a:cubicBezTo>
                  <a:pt x="3209003" y="824646"/>
                  <a:pt x="2969538" y="1062345"/>
                  <a:pt x="2674177" y="1062345"/>
                </a:cubicBezTo>
                <a:cubicBezTo>
                  <a:pt x="2378807" y="1062345"/>
                  <a:pt x="2139342" y="824646"/>
                  <a:pt x="2139342" y="531172"/>
                </a:cubicBezTo>
                <a:moveTo>
                  <a:pt x="2353274" y="531172"/>
                </a:moveTo>
                <a:cubicBezTo>
                  <a:pt x="2353274" y="707260"/>
                  <a:pt x="2497005" y="849881"/>
                  <a:pt x="2674177" y="849881"/>
                </a:cubicBezTo>
                <a:cubicBezTo>
                  <a:pt x="2851340" y="849881"/>
                  <a:pt x="2995071" y="707260"/>
                  <a:pt x="2995071" y="531172"/>
                </a:cubicBezTo>
                <a:cubicBezTo>
                  <a:pt x="2995071" y="355216"/>
                  <a:pt x="2851340" y="212595"/>
                  <a:pt x="2674177" y="212595"/>
                </a:cubicBezTo>
                <a:cubicBezTo>
                  <a:pt x="2497005" y="212595"/>
                  <a:pt x="2353274" y="355216"/>
                  <a:pt x="2353274" y="531172"/>
                </a:cubicBezTo>
                <a:moveTo>
                  <a:pt x="1551026" y="0"/>
                </a:moveTo>
                <a:cubicBezTo>
                  <a:pt x="1255665" y="0"/>
                  <a:pt x="1016190" y="237830"/>
                  <a:pt x="1016190" y="531172"/>
                </a:cubicBezTo>
                <a:cubicBezTo>
                  <a:pt x="1016190" y="824646"/>
                  <a:pt x="1255665" y="1062345"/>
                  <a:pt x="1551026" y="1062345"/>
                </a:cubicBezTo>
                <a:cubicBezTo>
                  <a:pt x="1846386" y="1062345"/>
                  <a:pt x="2085861" y="824646"/>
                  <a:pt x="2085861" y="531172"/>
                </a:cubicBezTo>
                <a:cubicBezTo>
                  <a:pt x="2085861" y="237830"/>
                  <a:pt x="1846386" y="0"/>
                  <a:pt x="1551026" y="0"/>
                </a:cubicBezTo>
                <a:moveTo>
                  <a:pt x="1551026" y="849881"/>
                </a:moveTo>
                <a:cubicBezTo>
                  <a:pt x="1373862" y="849881"/>
                  <a:pt x="1230122" y="707260"/>
                  <a:pt x="1230122" y="531172"/>
                </a:cubicBezTo>
                <a:cubicBezTo>
                  <a:pt x="1230122" y="355216"/>
                  <a:pt x="1373862" y="212595"/>
                  <a:pt x="1551026" y="212595"/>
                </a:cubicBezTo>
                <a:cubicBezTo>
                  <a:pt x="1728189" y="212595"/>
                  <a:pt x="1871919" y="355216"/>
                  <a:pt x="1871919" y="531172"/>
                </a:cubicBezTo>
                <a:cubicBezTo>
                  <a:pt x="1871919" y="707260"/>
                  <a:pt x="1728189" y="849881"/>
                  <a:pt x="1551026" y="849881"/>
                </a:cubicBezTo>
                <a:moveTo>
                  <a:pt x="385801" y="838542"/>
                </a:moveTo>
                <a:lnTo>
                  <a:pt x="1004441" y="224132"/>
                </a:lnTo>
                <a:cubicBezTo>
                  <a:pt x="1011960" y="216664"/>
                  <a:pt x="1016190" y="206534"/>
                  <a:pt x="1016190" y="195961"/>
                </a:cubicBezTo>
                <a:lnTo>
                  <a:pt x="1016190" y="159350"/>
                </a:lnTo>
                <a:cubicBezTo>
                  <a:pt x="1016190" y="71306"/>
                  <a:pt x="944382" y="0"/>
                  <a:pt x="855739" y="0"/>
                </a:cubicBezTo>
                <a:lnTo>
                  <a:pt x="13375" y="0"/>
                </a:lnTo>
                <a:cubicBezTo>
                  <a:pt x="5989" y="0"/>
                  <a:pt x="0" y="5938"/>
                  <a:pt x="0" y="13274"/>
                </a:cubicBezTo>
                <a:lnTo>
                  <a:pt x="0" y="53113"/>
                </a:lnTo>
                <a:cubicBezTo>
                  <a:pt x="0" y="141157"/>
                  <a:pt x="71808" y="212463"/>
                  <a:pt x="160452" y="212463"/>
                </a:cubicBezTo>
                <a:lnTo>
                  <a:pt x="679146" y="212463"/>
                </a:lnTo>
                <a:cubicBezTo>
                  <a:pt x="680923" y="212463"/>
                  <a:pt x="682625" y="213162"/>
                  <a:pt x="683880" y="214408"/>
                </a:cubicBezTo>
                <a:cubicBezTo>
                  <a:pt x="686484" y="217004"/>
                  <a:pt x="686484" y="221205"/>
                  <a:pt x="683880" y="223801"/>
                </a:cubicBezTo>
                <a:lnTo>
                  <a:pt x="65240" y="838212"/>
                </a:lnTo>
                <a:cubicBezTo>
                  <a:pt x="57711" y="845680"/>
                  <a:pt x="53490" y="855810"/>
                  <a:pt x="53490" y="866383"/>
                </a:cubicBezTo>
                <a:lnTo>
                  <a:pt x="53490" y="902994"/>
                </a:lnTo>
                <a:cubicBezTo>
                  <a:pt x="53490" y="991039"/>
                  <a:pt x="125289" y="1062345"/>
                  <a:pt x="213942" y="1062345"/>
                </a:cubicBezTo>
                <a:lnTo>
                  <a:pt x="1056296" y="1062345"/>
                </a:lnTo>
                <a:cubicBezTo>
                  <a:pt x="1063682" y="1062345"/>
                  <a:pt x="1069671" y="1056407"/>
                  <a:pt x="1069671" y="1049071"/>
                </a:cubicBezTo>
                <a:lnTo>
                  <a:pt x="1069671" y="1009231"/>
                </a:lnTo>
                <a:cubicBezTo>
                  <a:pt x="1069671" y="921186"/>
                  <a:pt x="997872" y="849881"/>
                  <a:pt x="909219" y="849881"/>
                </a:cubicBezTo>
                <a:lnTo>
                  <a:pt x="390525" y="849881"/>
                </a:lnTo>
                <a:cubicBezTo>
                  <a:pt x="388757" y="849881"/>
                  <a:pt x="387055" y="849182"/>
                  <a:pt x="385801" y="847936"/>
                </a:cubicBezTo>
                <a:cubicBezTo>
                  <a:pt x="383186" y="845340"/>
                  <a:pt x="383186" y="841139"/>
                  <a:pt x="385801" y="838542"/>
                </a:cubicBezTo>
              </a:path>
            </a:pathLst>
          </a:custGeom>
          <a:solidFill>
            <a:srgbClr val="2D8C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25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5618" y="205980"/>
            <a:ext cx="7571186" cy="691586"/>
          </a:xfrm>
          <a:prstGeom prst="rect">
            <a:avLst/>
          </a:prstGeom>
        </p:spPr>
        <p:txBody>
          <a:bodyPr vert="horz" lIns="80583" tIns="40290" rIns="80583" bIns="40290" rtlCol="0" anchor="ctr">
            <a:noAutofit/>
          </a:bodyPr>
          <a:lstStyle/>
          <a:p>
            <a:r>
              <a:rPr lang="fr-FR" dirty="0"/>
              <a:t>Cliquez pour modifier le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15618" y="1200152"/>
            <a:ext cx="7571186" cy="3423828"/>
          </a:xfrm>
          <a:prstGeom prst="rect">
            <a:avLst/>
          </a:prstGeom>
        </p:spPr>
        <p:txBody>
          <a:bodyPr vert="horz" lIns="80583" tIns="40290" rIns="80583" bIns="4029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695" r:id="rId3"/>
    <p:sldLayoutId id="2147483700" r:id="rId4"/>
    <p:sldLayoutId id="2147483701" r:id="rId5"/>
  </p:sldLayoutIdLst>
  <p:transition>
    <p:fade/>
  </p:transition>
  <p:hf hdr="0" dt="0"/>
  <p:txStyles>
    <p:titleStyle>
      <a:lvl1pPr algn="l" defTabSz="805841" rtl="0" eaLnBrk="1" latinLnBrk="0" hangingPunct="1">
        <a:spcBef>
          <a:spcPct val="0"/>
        </a:spcBef>
        <a:buNone/>
        <a:defRPr sz="3401" b="1" kern="1200">
          <a:solidFill>
            <a:srgbClr val="002060"/>
          </a:solidFill>
          <a:effectLst/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02191" indent="-302191" algn="l" defTabSz="80584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654745" indent="-251825" algn="l" defTabSz="805841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007301" indent="-201462" algn="l" defTabSz="805841" rtl="0" eaLnBrk="1" latinLnBrk="0" hangingPunct="1">
        <a:spcBef>
          <a:spcPct val="20000"/>
        </a:spcBef>
        <a:buFont typeface="Arial" pitchFamily="34" charset="0"/>
        <a:buChar char="•"/>
        <a:defRPr sz="1401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410222" indent="-201462" algn="l" defTabSz="805841" rtl="0" eaLnBrk="1" latinLnBrk="0" hangingPunct="1">
        <a:spcBef>
          <a:spcPct val="20000"/>
        </a:spcBef>
        <a:buFont typeface="Arial" pitchFamily="34" charset="0"/>
        <a:buChar char="–"/>
        <a:defRPr sz="1401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1813143" indent="-201462" algn="l" defTabSz="805841" rtl="0" eaLnBrk="1" latinLnBrk="0" hangingPunct="1">
        <a:spcBef>
          <a:spcPct val="20000"/>
        </a:spcBef>
        <a:buFont typeface="Arial" pitchFamily="34" charset="0"/>
        <a:buChar char="»"/>
        <a:defRPr sz="1401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216063" indent="-201462" algn="l" defTabSz="805841" rtl="0" eaLnBrk="1" latinLnBrk="0" hangingPunct="1">
        <a:spcBef>
          <a:spcPct val="20000"/>
        </a:spcBef>
        <a:buFont typeface="Arial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618983" indent="-201462" algn="l" defTabSz="805841" rtl="0" eaLnBrk="1" latinLnBrk="0" hangingPunct="1">
        <a:spcBef>
          <a:spcPct val="20000"/>
        </a:spcBef>
        <a:buFont typeface="Arial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021903" indent="-201462" algn="l" defTabSz="805841" rtl="0" eaLnBrk="1" latinLnBrk="0" hangingPunct="1">
        <a:spcBef>
          <a:spcPct val="20000"/>
        </a:spcBef>
        <a:buFont typeface="Arial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424825" indent="-201462" algn="l" defTabSz="805841" rtl="0" eaLnBrk="1" latinLnBrk="0" hangingPunct="1">
        <a:spcBef>
          <a:spcPct val="20000"/>
        </a:spcBef>
        <a:buFont typeface="Arial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58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920" algn="l" defTabSz="8058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5841" algn="l" defTabSz="8058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8761" algn="l" defTabSz="8058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681" algn="l" defTabSz="8058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4603" algn="l" defTabSz="8058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7523" algn="l" defTabSz="8058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20443" algn="l" defTabSz="8058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23364" algn="l" defTabSz="8058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6.png"/><Relationship Id="rId7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43.pn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13.svg"/><Relationship Id="rId3" Type="http://schemas.openxmlformats.org/officeDocument/2006/relationships/image" Target="../media/image46.png"/><Relationship Id="rId7" Type="http://schemas.openxmlformats.org/officeDocument/2006/relationships/image" Target="../media/image55.png"/><Relationship Id="rId12" Type="http://schemas.openxmlformats.org/officeDocument/2006/relationships/image" Target="../media/image12.png"/><Relationship Id="rId17" Type="http://schemas.openxmlformats.org/officeDocument/2006/relationships/image" Target="../media/image15.svg"/><Relationship Id="rId2" Type="http://schemas.openxmlformats.org/officeDocument/2006/relationships/image" Target="../media/image54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svg"/><Relationship Id="rId11" Type="http://schemas.openxmlformats.org/officeDocument/2006/relationships/image" Target="../media/image11.svg"/><Relationship Id="rId5" Type="http://schemas.openxmlformats.org/officeDocument/2006/relationships/image" Target="../media/image48.png"/><Relationship Id="rId15" Type="http://schemas.openxmlformats.org/officeDocument/2006/relationships/image" Target="../media/image18.svg"/><Relationship Id="rId10" Type="http://schemas.openxmlformats.org/officeDocument/2006/relationships/image" Target="../media/image10.png"/><Relationship Id="rId4" Type="http://schemas.openxmlformats.org/officeDocument/2006/relationships/image" Target="../media/image47.svg"/><Relationship Id="rId9" Type="http://schemas.openxmlformats.org/officeDocument/2006/relationships/image" Target="../media/image51.sv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11" Type="http://schemas.openxmlformats.org/officeDocument/2006/relationships/image" Target="../media/image59.png"/><Relationship Id="rId5" Type="http://schemas.openxmlformats.org/officeDocument/2006/relationships/image" Target="../media/image12.png"/><Relationship Id="rId10" Type="http://schemas.openxmlformats.org/officeDocument/2006/relationships/image" Target="../media/image58.png"/><Relationship Id="rId4" Type="http://schemas.openxmlformats.org/officeDocument/2006/relationships/image" Target="../media/image11.sv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fr-FR" dirty="0"/>
              <a:t>Prise en main de la fonctionnalité téléphone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53349" y="2628001"/>
            <a:ext cx="6178891" cy="1152128"/>
          </a:xfrm>
        </p:spPr>
        <p:txBody>
          <a:bodyPr>
            <a:normAutofit/>
          </a:bodyPr>
          <a:lstStyle/>
          <a:p>
            <a:pPr algn="l"/>
            <a:r>
              <a:rPr lang="fr-FR" sz="1401" dirty="0"/>
              <a:t>Découvrir la fonctionnalité de téléphonie de l’application de bureau Zoom.</a:t>
            </a:r>
          </a:p>
          <a:p>
            <a:pPr algn="l"/>
            <a:endParaRPr lang="fr-FR" sz="1401" dirty="0"/>
          </a:p>
        </p:txBody>
      </p:sp>
      <p:pic>
        <p:nvPicPr>
          <p:cNvPr id="6147" name="Picture 3" descr="D:\PROJETS\AIDE\Annuaire\IMG\dreamstimefree_1560425-Paul Moore-1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66666"/>
              </a:clrFrom>
              <a:clrTo>
                <a:srgbClr val="6666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48109"/>
            <a:ext cx="2835221" cy="189959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5998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259E80-820C-4401-9024-280A37E53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B4E640-4320-44B6-B366-C82369885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5598C4-6471-4FA8-AECA-A8E84893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BE" sz="9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fld id="{CF4668DC-857F-487D-BFFA-8C0CA5037977}" type="slidenum">
              <a:rPr kumimoji="0" lang="fr-BE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BE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EFDDA-F4E2-457B-B11A-7B15FAFA578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26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05B033-BDFC-47C2-9698-44DD2741D0DB}"/>
              </a:ext>
            </a:extLst>
          </p:cNvPr>
          <p:cNvSpPr txBox="1"/>
          <p:nvPr/>
        </p:nvSpPr>
        <p:spPr>
          <a:xfrm>
            <a:off x="194979" y="843588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ZOOM PHONE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Menu d’appel </a:t>
            </a:r>
          </a:p>
        </p:txBody>
      </p:sp>
    </p:spTree>
    <p:extLst>
      <p:ext uri="{BB962C8B-B14F-4D97-AF65-F5344CB8AC3E}">
        <p14:creationId xmlns:p14="http://schemas.microsoft.com/office/powerpoint/2010/main" val="33938244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0CBBC75-B672-43E4-DB5C-80898FE4A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8487" r="26378" b="18487"/>
          <a:stretch/>
        </p:blipFill>
        <p:spPr>
          <a:xfrm>
            <a:off x="827584" y="1131590"/>
            <a:ext cx="2880000" cy="37860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Lors d’un appel (1)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11</a:t>
            </a:fld>
            <a:endParaRPr lang="fr-BE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87A7F3AF-59AC-428C-B8AE-8E22FE870627}"/>
              </a:ext>
            </a:extLst>
          </p:cNvPr>
          <p:cNvSpPr txBox="1">
            <a:spLocks/>
          </p:cNvSpPr>
          <p:nvPr/>
        </p:nvSpPr>
        <p:spPr>
          <a:xfrm>
            <a:off x="6012242" y="1152001"/>
            <a:ext cx="2880000" cy="3623413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393C40"/>
                </a:solidFill>
              </a:rPr>
              <a:t>Lors d’un appel d’un numéro de téléphone il est possible de :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b="1" dirty="0">
                <a:solidFill>
                  <a:srgbClr val="393C40"/>
                </a:solidFill>
              </a:rPr>
              <a:t>1 – Désactiver son micro </a:t>
            </a:r>
            <a:r>
              <a:rPr lang="fr-FR" dirty="0">
                <a:solidFill>
                  <a:srgbClr val="393C40"/>
                </a:solidFill>
              </a:rPr>
              <a:t>(l’interlocuteur ne pourra pas entendre ce que vous dites)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b="1" dirty="0">
                <a:solidFill>
                  <a:srgbClr val="393C40"/>
                </a:solidFill>
              </a:rPr>
              <a:t>2 – Afficher le clavier numérique </a:t>
            </a:r>
            <a:r>
              <a:rPr lang="fr-FR" dirty="0">
                <a:solidFill>
                  <a:srgbClr val="393C40"/>
                </a:solidFill>
              </a:rPr>
              <a:t>(utile pour la navigation sur des standards téléphoniques)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b="1" dirty="0">
                <a:solidFill>
                  <a:srgbClr val="393C40"/>
                </a:solidFill>
              </a:rPr>
              <a:t>3 – De paramétrer l’audio </a:t>
            </a:r>
            <a:r>
              <a:rPr lang="fr-FR" dirty="0">
                <a:solidFill>
                  <a:srgbClr val="393C40"/>
                </a:solidFill>
              </a:rPr>
              <a:t>(par exemple pour choisir une autre sortie audio comme un casque)</a:t>
            </a:r>
          </a:p>
          <a:p>
            <a:endParaRPr lang="fr-FR" dirty="0">
              <a:solidFill>
                <a:srgbClr val="393C40"/>
              </a:solidFill>
            </a:endParaRP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D2610192-E63C-52A4-D59F-0EF7C7BF7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1375" y="1851670"/>
            <a:ext cx="360000" cy="36000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9FAA6F9D-6906-7E59-440A-4E66205C0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5941" y="1851670"/>
            <a:ext cx="360000" cy="3600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34DE732D-1A2A-7902-CDE0-640C3675DD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20507" y="1851670"/>
            <a:ext cx="360000" cy="36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28903EF-3BC8-A963-4C75-61E2E7E2AD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rcRect l="55596" t="23586" r="31311" b="72948"/>
          <a:stretch/>
        </p:blipFill>
        <p:spPr>
          <a:xfrm>
            <a:off x="1475656" y="1419622"/>
            <a:ext cx="1656184" cy="216024"/>
          </a:xfrm>
          <a:prstGeom prst="rect">
            <a:avLst/>
          </a:prstGeom>
        </p:spPr>
      </p:pic>
      <p:sp>
        <p:nvSpPr>
          <p:cNvPr id="3" name="Rectangle à coins arrondis 13">
            <a:extLst>
              <a:ext uri="{FF2B5EF4-FFF2-40B4-BE49-F238E27FC236}">
                <a16:creationId xmlns:a16="http://schemas.microsoft.com/office/drawing/2014/main" id="{03096B72-B13E-E325-9C08-5CDEF037DBC4}"/>
              </a:ext>
            </a:extLst>
          </p:cNvPr>
          <p:cNvSpPr/>
          <p:nvPr/>
        </p:nvSpPr>
        <p:spPr>
          <a:xfrm>
            <a:off x="1119856" y="1704796"/>
            <a:ext cx="2155999" cy="1157844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3187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0CBBC75-B672-43E4-DB5C-80898FE4A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8487" r="26378" b="18487"/>
          <a:stretch/>
        </p:blipFill>
        <p:spPr>
          <a:xfrm>
            <a:off x="827584" y="1131590"/>
            <a:ext cx="2880000" cy="37860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Lors d’un appel (2)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12</a:t>
            </a:fld>
            <a:endParaRPr lang="fr-BE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87A7F3AF-59AC-428C-B8AE-8E22FE870627}"/>
              </a:ext>
            </a:extLst>
          </p:cNvPr>
          <p:cNvSpPr txBox="1">
            <a:spLocks/>
          </p:cNvSpPr>
          <p:nvPr/>
        </p:nvSpPr>
        <p:spPr>
          <a:xfrm>
            <a:off x="6012242" y="1152001"/>
            <a:ext cx="2880000" cy="3623413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393C40"/>
                </a:solidFill>
              </a:rPr>
              <a:t>4 – Ajouter un appel </a:t>
            </a:r>
            <a:r>
              <a:rPr lang="fr-FR" dirty="0">
                <a:solidFill>
                  <a:srgbClr val="393C40"/>
                </a:solidFill>
              </a:rPr>
              <a:t>(en composant le numéro ou en saisissant le nom d’un contact) afin de réaliser une conférence téléphonique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b="1" dirty="0">
                <a:solidFill>
                  <a:srgbClr val="393C40"/>
                </a:solidFill>
              </a:rPr>
              <a:t>5 – Mettre en attente </a:t>
            </a:r>
            <a:r>
              <a:rPr lang="fr-FR" dirty="0">
                <a:solidFill>
                  <a:srgbClr val="393C40"/>
                </a:solidFill>
              </a:rPr>
              <a:t>(afin de mettre en pause l’appel)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b="1" dirty="0">
                <a:solidFill>
                  <a:srgbClr val="393C40"/>
                </a:solidFill>
              </a:rPr>
              <a:t>6 – Transférer </a:t>
            </a:r>
            <a:r>
              <a:rPr lang="fr-FR" dirty="0">
                <a:solidFill>
                  <a:srgbClr val="393C40"/>
                </a:solidFill>
              </a:rPr>
              <a:t>(pour transférer l’appel sur un autre poste téléphonique, en composant le numéro ou en saisissant le nom d’un contact). </a:t>
            </a:r>
            <a:r>
              <a:rPr lang="fr-FR" b="1" dirty="0">
                <a:solidFill>
                  <a:srgbClr val="393C40"/>
                </a:solidFill>
              </a:rPr>
              <a:t>3 options </a:t>
            </a:r>
            <a:r>
              <a:rPr lang="fr-FR" dirty="0">
                <a:solidFill>
                  <a:srgbClr val="393C40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93C40"/>
                </a:solidFill>
              </a:rPr>
              <a:t>Transfert avec consultation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93C40"/>
                </a:solidFill>
              </a:rPr>
              <a:t>Transfert sans consultation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93C40"/>
                </a:solidFill>
              </a:rPr>
              <a:t>Transfert vers la messagerie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90840E0-03DE-FEDC-C74A-04139ED86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5596" t="23586" r="31311" b="72948"/>
          <a:stretch/>
        </p:blipFill>
        <p:spPr>
          <a:xfrm>
            <a:off x="1475656" y="1419622"/>
            <a:ext cx="1656184" cy="21602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30C1FFC-C1E5-9A70-CAB1-B3200805AB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29398" r="26378" b="33841"/>
          <a:stretch/>
        </p:blipFill>
        <p:spPr>
          <a:xfrm>
            <a:off x="3077773" y="3005782"/>
            <a:ext cx="2160000" cy="1656184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511F9B13-3B10-4125-1FE0-AB6F8CD6D0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3289" y="2682066"/>
            <a:ext cx="360000" cy="36000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A7364623-60F4-50EC-7150-41F35B0E6C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8787" y="2671093"/>
            <a:ext cx="360000" cy="36000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B8215C91-6607-BD39-5A0C-2EA4C01194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04285" y="2671093"/>
            <a:ext cx="360000" cy="360000"/>
          </a:xfrm>
          <a:prstGeom prst="rect">
            <a:avLst/>
          </a:prstGeom>
        </p:spPr>
      </p:pic>
      <p:sp>
        <p:nvSpPr>
          <p:cNvPr id="5" name="Rectangle à coins arrondis 13">
            <a:extLst>
              <a:ext uri="{FF2B5EF4-FFF2-40B4-BE49-F238E27FC236}">
                <a16:creationId xmlns:a16="http://schemas.microsoft.com/office/drawing/2014/main" id="{36BF4914-D83A-1B3A-CE6C-B103F44F58DD}"/>
              </a:ext>
            </a:extLst>
          </p:cNvPr>
          <p:cNvSpPr/>
          <p:nvPr/>
        </p:nvSpPr>
        <p:spPr>
          <a:xfrm>
            <a:off x="1119856" y="2638042"/>
            <a:ext cx="2155999" cy="1013828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13">
            <a:extLst>
              <a:ext uri="{FF2B5EF4-FFF2-40B4-BE49-F238E27FC236}">
                <a16:creationId xmlns:a16="http://schemas.microsoft.com/office/drawing/2014/main" id="{EE17A89A-6614-452A-C07F-8A543132E475}"/>
              </a:ext>
            </a:extLst>
          </p:cNvPr>
          <p:cNvSpPr/>
          <p:nvPr/>
        </p:nvSpPr>
        <p:spPr>
          <a:xfrm>
            <a:off x="3149783" y="3042066"/>
            <a:ext cx="1944216" cy="1555311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1680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0CBBC75-B672-43E4-DB5C-80898FE4A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8487" r="26378" b="18487"/>
          <a:stretch/>
        </p:blipFill>
        <p:spPr>
          <a:xfrm>
            <a:off x="827584" y="1131590"/>
            <a:ext cx="2880000" cy="37860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Lors d’un appel (3)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13</a:t>
            </a:fld>
            <a:endParaRPr lang="fr-BE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87A7F3AF-59AC-428C-B8AE-8E22FE870627}"/>
              </a:ext>
            </a:extLst>
          </p:cNvPr>
          <p:cNvSpPr txBox="1">
            <a:spLocks/>
          </p:cNvSpPr>
          <p:nvPr/>
        </p:nvSpPr>
        <p:spPr>
          <a:xfrm>
            <a:off x="6012242" y="1152001"/>
            <a:ext cx="2880000" cy="3623413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 lnSpcReduction="10000"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393C40"/>
                </a:solidFill>
              </a:rPr>
              <a:t>7 – Enregistrer l’appel </a:t>
            </a:r>
            <a:r>
              <a:rPr lang="fr-FR" dirty="0">
                <a:solidFill>
                  <a:srgbClr val="393C40"/>
                </a:solidFill>
              </a:rPr>
              <a:t>(notifie que l’appel est enregistré)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b="1" dirty="0">
                <a:solidFill>
                  <a:srgbClr val="393C40"/>
                </a:solidFill>
              </a:rPr>
              <a:t>8 – Joindre la réunion </a:t>
            </a:r>
            <a:r>
              <a:rPr lang="fr-FR" dirty="0">
                <a:solidFill>
                  <a:srgbClr val="393C40"/>
                </a:solidFill>
              </a:rPr>
              <a:t>(transformer l’appel en appel </a:t>
            </a:r>
            <a:r>
              <a:rPr lang="fr-FR" dirty="0" err="1">
                <a:solidFill>
                  <a:srgbClr val="393C40"/>
                </a:solidFill>
              </a:rPr>
              <a:t>visio</a:t>
            </a:r>
            <a:r>
              <a:rPr lang="fr-FR" dirty="0">
                <a:solidFill>
                  <a:srgbClr val="393C40"/>
                </a:solidFill>
              </a:rPr>
              <a:t> Zoom)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b="1" dirty="0">
                <a:solidFill>
                  <a:srgbClr val="393C40"/>
                </a:solidFill>
              </a:rPr>
              <a:t>9 – Plus :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93C40"/>
                </a:solidFill>
              </a:rPr>
              <a:t>Parquer l’appel </a:t>
            </a:r>
            <a:r>
              <a:rPr lang="fr-FR" dirty="0">
                <a:solidFill>
                  <a:srgbClr val="393C40"/>
                </a:solidFill>
              </a:rPr>
              <a:t>(met l’appel en attente et génère un code pour le reprendre depuis n’importe quel poste)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solidFill>
                <a:srgbClr val="393C4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93C40"/>
                </a:solidFill>
              </a:rPr>
              <a:t>Inviter à la réunion </a:t>
            </a:r>
            <a:r>
              <a:rPr lang="fr-FR" dirty="0">
                <a:solidFill>
                  <a:srgbClr val="393C40"/>
                </a:solidFill>
              </a:rPr>
              <a:t>(invite à une </a:t>
            </a:r>
            <a:r>
              <a:rPr lang="fr-FR" dirty="0" err="1">
                <a:solidFill>
                  <a:srgbClr val="393C40"/>
                </a:solidFill>
              </a:rPr>
              <a:t>visio</a:t>
            </a:r>
            <a:r>
              <a:rPr lang="fr-FR" dirty="0">
                <a:solidFill>
                  <a:srgbClr val="393C40"/>
                </a:solidFill>
              </a:rPr>
              <a:t> Zoom existante)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solidFill>
                <a:srgbClr val="393C4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93C40"/>
                </a:solidFill>
              </a:rPr>
              <a:t>Minimiser </a:t>
            </a:r>
            <a:r>
              <a:rPr lang="fr-FR" dirty="0">
                <a:solidFill>
                  <a:srgbClr val="393C40"/>
                </a:solidFill>
              </a:rPr>
              <a:t>(bascule vers le clavier numérique et minimise l’affichage)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B5B49EA-DCF3-4DD8-5788-3560ACC0D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5596" t="23586" r="31311" b="72948"/>
          <a:stretch/>
        </p:blipFill>
        <p:spPr>
          <a:xfrm>
            <a:off x="1475656" y="1419622"/>
            <a:ext cx="1656184" cy="216024"/>
          </a:xfrm>
          <a:prstGeom prst="rect">
            <a:avLst/>
          </a:prstGeom>
        </p:spPr>
      </p:pic>
      <p:sp>
        <p:nvSpPr>
          <p:cNvPr id="10" name="Rectangle à coins arrondis 13">
            <a:extLst>
              <a:ext uri="{FF2B5EF4-FFF2-40B4-BE49-F238E27FC236}">
                <a16:creationId xmlns:a16="http://schemas.microsoft.com/office/drawing/2014/main" id="{C9A058E2-7962-E9C7-3E6D-A3ADE988AB86}"/>
              </a:ext>
            </a:extLst>
          </p:cNvPr>
          <p:cNvSpPr/>
          <p:nvPr/>
        </p:nvSpPr>
        <p:spPr>
          <a:xfrm>
            <a:off x="1119856" y="3342882"/>
            <a:ext cx="2155999" cy="1013828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54ECC18-9CC2-0299-C2E8-9E6215C383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74" t="16135" r="28719" b="27253"/>
          <a:stretch/>
        </p:blipFill>
        <p:spPr>
          <a:xfrm>
            <a:off x="3172119" y="3655988"/>
            <a:ext cx="1512170" cy="1013829"/>
          </a:xfrm>
          <a:prstGeom prst="rect">
            <a:avLst/>
          </a:prstGeom>
        </p:spPr>
      </p:pic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51B4E662-263A-B699-BAFD-0C50209A519D}"/>
              </a:ext>
            </a:extLst>
          </p:cNvPr>
          <p:cNvSpPr/>
          <p:nvPr/>
        </p:nvSpPr>
        <p:spPr>
          <a:xfrm>
            <a:off x="3162609" y="3640768"/>
            <a:ext cx="1410037" cy="1134646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1F387CF6-4A4E-0C23-15F0-21DF063D15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7373" y="3381314"/>
            <a:ext cx="360000" cy="360000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0A63AFE6-8CAB-C46B-3A7A-AA0293269E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5632" y="3381314"/>
            <a:ext cx="360000" cy="360000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5D50575E-82CA-202D-4E3D-E0558C5C09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95695" y="338131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5865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259E80-820C-4401-9024-280A37E53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B4E640-4320-44B6-B366-C82369885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5598C4-6471-4FA8-AECA-A8E84893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BE" sz="9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fld id="{CF4668DC-857F-487D-BFFA-8C0CA5037977}" type="slidenum">
              <a:rPr kumimoji="0" lang="fr-BE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BE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EFDDA-F4E2-457B-B11A-7B15FAFA578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26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05B033-BDFC-47C2-9698-44DD2741D0DB}"/>
              </a:ext>
            </a:extLst>
          </p:cNvPr>
          <p:cNvSpPr txBox="1"/>
          <p:nvPr/>
        </p:nvSpPr>
        <p:spPr>
          <a:xfrm>
            <a:off x="194979" y="843588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ZOOM PHONE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>
                <a:solidFill>
                  <a:srgbClr val="FFFFFF"/>
                </a:solidFill>
                <a:latin typeface="Century Gothic" panose="020B0502020202020204" pitchFamily="34" charset="0"/>
              </a:rPr>
              <a:t>Menu contacts</a:t>
            </a:r>
          </a:p>
        </p:txBody>
      </p:sp>
    </p:spTree>
    <p:extLst>
      <p:ext uri="{BB962C8B-B14F-4D97-AF65-F5344CB8AC3E}">
        <p14:creationId xmlns:p14="http://schemas.microsoft.com/office/powerpoint/2010/main" val="352011064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8FBEEFB1-80A9-1240-F9B1-79FC8FF1EFA8}"/>
              </a:ext>
            </a:extLst>
          </p:cNvPr>
          <p:cNvGrpSpPr/>
          <p:nvPr/>
        </p:nvGrpSpPr>
        <p:grpSpPr>
          <a:xfrm>
            <a:off x="705819" y="1152001"/>
            <a:ext cx="4851880" cy="2193308"/>
            <a:chOff x="-364" y="211931"/>
            <a:chExt cx="4851880" cy="2193308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B5B49EA-DCF3-4DD8-5788-3560ACC0DE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</a:blip>
            <a:srcRect l="55596" t="23586" r="31311" b="72948"/>
            <a:stretch/>
          </p:blipFill>
          <p:spPr>
            <a:xfrm>
              <a:off x="1475656" y="1419622"/>
              <a:ext cx="1656184" cy="216024"/>
            </a:xfrm>
            <a:prstGeom prst="rect">
              <a:avLst/>
            </a:prstGeom>
          </p:spPr>
        </p:pic>
        <p:pic>
          <p:nvPicPr>
            <p:cNvPr id="5" name="Image 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C6520F71-1E49-3E67-75B0-58F38A423B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t="37324" r="65750" b="29587"/>
            <a:stretch/>
          </p:blipFill>
          <p:spPr>
            <a:xfrm>
              <a:off x="0" y="843558"/>
              <a:ext cx="3131759" cy="1561681"/>
            </a:xfrm>
            <a:prstGeom prst="rect">
              <a:avLst/>
            </a:prstGeom>
          </p:spPr>
        </p:pic>
        <p:pic>
          <p:nvPicPr>
            <p:cNvPr id="6" name="Image 5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DEDA0813-FEDB-36F8-19C1-4BB61843F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889" t="-1" r="37711" b="58309"/>
            <a:stretch/>
          </p:blipFill>
          <p:spPr>
            <a:xfrm>
              <a:off x="2163206" y="211931"/>
              <a:ext cx="2688310" cy="1967702"/>
            </a:xfrm>
            <a:prstGeom prst="rect">
              <a:avLst/>
            </a:prstGeom>
          </p:spPr>
        </p:pic>
        <p:pic>
          <p:nvPicPr>
            <p:cNvPr id="7" name="Image 6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37D8F0B2-A66B-633E-B3A4-1DB811A63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236" t="37323" r="21401" b="29588"/>
            <a:stretch/>
          </p:blipFill>
          <p:spPr>
            <a:xfrm>
              <a:off x="2292520" y="796991"/>
              <a:ext cx="2558996" cy="1271853"/>
            </a:xfrm>
            <a:prstGeom prst="rect">
              <a:avLst/>
            </a:prstGeom>
          </p:spPr>
        </p:pic>
        <p:pic>
          <p:nvPicPr>
            <p:cNvPr id="8" name="Image 7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5B50E726-6771-23BC-912A-D2735BCC6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65750" b="85117"/>
            <a:stretch/>
          </p:blipFill>
          <p:spPr>
            <a:xfrm>
              <a:off x="-364" y="212308"/>
              <a:ext cx="3131759" cy="702440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Menu Contacts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15</a:t>
            </a:fld>
            <a:endParaRPr lang="fr-BE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87A7F3AF-59AC-428C-B8AE-8E22FE870627}"/>
              </a:ext>
            </a:extLst>
          </p:cNvPr>
          <p:cNvSpPr txBox="1">
            <a:spLocks/>
          </p:cNvSpPr>
          <p:nvPr/>
        </p:nvSpPr>
        <p:spPr>
          <a:xfrm>
            <a:off x="6012242" y="1152001"/>
            <a:ext cx="2880000" cy="3623413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393C40"/>
                </a:solidFill>
              </a:rPr>
              <a:t>1 – </a:t>
            </a:r>
            <a:r>
              <a:rPr lang="fr-FR" dirty="0">
                <a:solidFill>
                  <a:srgbClr val="393C40"/>
                </a:solidFill>
              </a:rPr>
              <a:t>Depuis </a:t>
            </a:r>
            <a:r>
              <a:rPr lang="fr-FR" b="1" dirty="0">
                <a:solidFill>
                  <a:srgbClr val="393C40"/>
                </a:solidFill>
              </a:rPr>
              <a:t>l’application Zoom</a:t>
            </a:r>
            <a:r>
              <a:rPr lang="fr-FR" dirty="0">
                <a:solidFill>
                  <a:srgbClr val="393C40"/>
                </a:solidFill>
              </a:rPr>
              <a:t>, se rendre dans le menu </a:t>
            </a:r>
            <a:r>
              <a:rPr lang="fr-FR" b="1" dirty="0">
                <a:solidFill>
                  <a:srgbClr val="393C40"/>
                </a:solidFill>
              </a:rPr>
              <a:t>« Contacts </a:t>
            </a:r>
          </a:p>
          <a:p>
            <a:endParaRPr lang="fr-FR" b="1" dirty="0">
              <a:solidFill>
                <a:srgbClr val="393C40"/>
              </a:solidFill>
            </a:endParaRPr>
          </a:p>
          <a:p>
            <a:r>
              <a:rPr lang="fr-FR" b="1" dirty="0">
                <a:solidFill>
                  <a:srgbClr val="393C40"/>
                </a:solidFill>
              </a:rPr>
              <a:t>2 – </a:t>
            </a:r>
            <a:r>
              <a:rPr lang="fr-FR" dirty="0">
                <a:solidFill>
                  <a:srgbClr val="393C40"/>
                </a:solidFill>
              </a:rPr>
              <a:t>Puis dans « </a:t>
            </a:r>
            <a:r>
              <a:rPr lang="fr-FR" b="1" dirty="0">
                <a:solidFill>
                  <a:srgbClr val="393C40"/>
                </a:solidFill>
              </a:rPr>
              <a:t>Tous les contacts </a:t>
            </a:r>
            <a:r>
              <a:rPr lang="fr-FR" dirty="0">
                <a:solidFill>
                  <a:srgbClr val="393C40"/>
                </a:solidFill>
              </a:rPr>
              <a:t>»</a:t>
            </a:r>
          </a:p>
          <a:p>
            <a:r>
              <a:rPr lang="fr-FR" dirty="0">
                <a:solidFill>
                  <a:srgbClr val="393C40"/>
                </a:solidFill>
              </a:rPr>
              <a:t>C’est ici que l’on va retrouver tous les contacts auxquels on a accès et notamment :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93C40"/>
                </a:solidFill>
              </a:rPr>
              <a:t>Les Contacts de l’entreprise </a:t>
            </a:r>
            <a:r>
              <a:rPr lang="fr-FR" dirty="0">
                <a:solidFill>
                  <a:srgbClr val="393C40"/>
                </a:solidFill>
              </a:rPr>
              <a:t> présente seulement les personnes ayant un e-mail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solidFill>
                <a:srgbClr val="393C4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93C40"/>
                </a:solidFill>
              </a:rPr>
              <a:t>Les Contacts Importés </a:t>
            </a:r>
            <a:r>
              <a:rPr lang="fr-FR" dirty="0">
                <a:solidFill>
                  <a:srgbClr val="393C40"/>
                </a:solidFill>
              </a:rPr>
              <a:t>présente les personnes disposant d’un e-mail et d’un numéro de téléphone</a:t>
            </a:r>
          </a:p>
        </p:txBody>
      </p:sp>
      <p:sp>
        <p:nvSpPr>
          <p:cNvPr id="10" name="Rectangle à coins arrondis 13">
            <a:extLst>
              <a:ext uri="{FF2B5EF4-FFF2-40B4-BE49-F238E27FC236}">
                <a16:creationId xmlns:a16="http://schemas.microsoft.com/office/drawing/2014/main" id="{C9A058E2-7962-E9C7-3E6D-A3ADE988AB86}"/>
              </a:ext>
            </a:extLst>
          </p:cNvPr>
          <p:cNvSpPr/>
          <p:nvPr/>
        </p:nvSpPr>
        <p:spPr>
          <a:xfrm>
            <a:off x="5067623" y="1139301"/>
            <a:ext cx="347725" cy="331260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3">
            <a:extLst>
              <a:ext uri="{FF2B5EF4-FFF2-40B4-BE49-F238E27FC236}">
                <a16:creationId xmlns:a16="http://schemas.microsoft.com/office/drawing/2014/main" id="{874CB10E-1799-EA50-5126-7745F69D9299}"/>
              </a:ext>
            </a:extLst>
          </p:cNvPr>
          <p:cNvSpPr/>
          <p:nvPr/>
        </p:nvSpPr>
        <p:spPr>
          <a:xfrm>
            <a:off x="723772" y="2580557"/>
            <a:ext cx="1458068" cy="342863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5315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27DD8-57CF-4267-0E43-5827DCC48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804231-2A7D-8630-A959-F6B396AFA9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87B330-119C-A572-F784-6D911D1FB9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5CB2D0-3797-AFBA-E683-79188DA8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BE" sz="9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fld id="{CF4668DC-857F-487D-BFFA-8C0CA5037977}" type="slidenum">
              <a:rPr kumimoji="0" lang="fr-BE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BE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75AAE3-8EBF-D3C4-033C-3F88440343F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26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08B9106-742A-C919-AE14-39FF7204196B}"/>
              </a:ext>
            </a:extLst>
          </p:cNvPr>
          <p:cNvSpPr txBox="1"/>
          <p:nvPr/>
        </p:nvSpPr>
        <p:spPr>
          <a:xfrm>
            <a:off x="194979" y="843588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ZOOM PHONE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>
                <a:solidFill>
                  <a:srgbClr val="FFFFFF"/>
                </a:solidFill>
                <a:latin typeface="Century Gothic" panose="020B0502020202020204" pitchFamily="34" charset="0"/>
              </a:rPr>
              <a:t>Ajouter des numéros d’urgence </a:t>
            </a:r>
          </a:p>
        </p:txBody>
      </p:sp>
    </p:spTree>
    <p:extLst>
      <p:ext uri="{BB962C8B-B14F-4D97-AF65-F5344CB8AC3E}">
        <p14:creationId xmlns:p14="http://schemas.microsoft.com/office/powerpoint/2010/main" val="348387558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6D1C4-BB9E-2A58-9C38-A1FC4E8E1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0156986F-173C-115C-02C1-46B1FF6E17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r="12639" b="74847"/>
          <a:stretch/>
        </p:blipFill>
        <p:spPr>
          <a:xfrm>
            <a:off x="539552" y="1179858"/>
            <a:ext cx="4969075" cy="103185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A452DB9-8C80-7AE4-37BF-EF3F4F06E3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Ajouter les numéros d’urgence de l’Université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F07BB2-CD2B-6FB6-8923-FE45FD61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17</a:t>
            </a:fld>
            <a:endParaRPr lang="fr-BE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3DAD62F3-4016-7BDF-6506-4CE78FE516E9}"/>
              </a:ext>
            </a:extLst>
          </p:cNvPr>
          <p:cNvSpPr txBox="1">
            <a:spLocks/>
          </p:cNvSpPr>
          <p:nvPr/>
        </p:nvSpPr>
        <p:spPr>
          <a:xfrm>
            <a:off x="5990948" y="1155331"/>
            <a:ext cx="2880000" cy="3623413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393C40"/>
                </a:solidFill>
              </a:rPr>
              <a:t>1 – Saisissez « PC » </a:t>
            </a:r>
            <a:r>
              <a:rPr lang="fr-FR" dirty="0">
                <a:solidFill>
                  <a:srgbClr val="393C40"/>
                </a:solidFill>
              </a:rPr>
              <a:t>dans la barre de recherche afin de faire apparaître les numéros des PC sécurité / PC incendie / PC urgence.</a:t>
            </a:r>
          </a:p>
          <a:p>
            <a:endParaRPr lang="fr-FR" b="1" dirty="0">
              <a:solidFill>
                <a:srgbClr val="393C40"/>
              </a:solidFill>
            </a:endParaRPr>
          </a:p>
          <a:p>
            <a:r>
              <a:rPr lang="fr-FR" b="1" dirty="0">
                <a:solidFill>
                  <a:srgbClr val="393C40"/>
                </a:solidFill>
              </a:rPr>
              <a:t>2 – Cliquez sur les trois … </a:t>
            </a:r>
            <a:r>
              <a:rPr lang="fr-FR" dirty="0">
                <a:solidFill>
                  <a:srgbClr val="393C40"/>
                </a:solidFill>
              </a:rPr>
              <a:t>en face du numéro que vous voulez mettre en favori.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b="1" dirty="0">
                <a:solidFill>
                  <a:srgbClr val="393C40"/>
                </a:solidFill>
              </a:rPr>
              <a:t>3 – </a:t>
            </a:r>
            <a:r>
              <a:rPr lang="fr-FR" dirty="0">
                <a:solidFill>
                  <a:srgbClr val="393C40"/>
                </a:solidFill>
              </a:rPr>
              <a:t>Sélectionnez</a:t>
            </a:r>
            <a:r>
              <a:rPr lang="fr-FR" b="1" dirty="0">
                <a:solidFill>
                  <a:srgbClr val="393C40"/>
                </a:solidFill>
              </a:rPr>
              <a:t> « Ajouter ce contact en favori »</a:t>
            </a:r>
            <a:r>
              <a:rPr lang="fr-FR" dirty="0">
                <a:solidFill>
                  <a:srgbClr val="393C40"/>
                </a:solidFill>
              </a:rPr>
              <a:t>.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b="1" dirty="0">
                <a:solidFill>
                  <a:srgbClr val="393C40"/>
                </a:solidFill>
              </a:rPr>
              <a:t>4 – </a:t>
            </a:r>
            <a:r>
              <a:rPr lang="fr-FR" dirty="0">
                <a:solidFill>
                  <a:srgbClr val="393C40"/>
                </a:solidFill>
              </a:rPr>
              <a:t>Vous pourrez ensuite retrouver le contact mis en favoris depuis l’entrée « </a:t>
            </a:r>
            <a:r>
              <a:rPr lang="fr-FR" b="1" dirty="0">
                <a:solidFill>
                  <a:srgbClr val="393C40"/>
                </a:solidFill>
              </a:rPr>
              <a:t>Ajouté en favoris </a:t>
            </a:r>
            <a:r>
              <a:rPr lang="fr-FR" dirty="0">
                <a:solidFill>
                  <a:srgbClr val="393C40"/>
                </a:solidFill>
              </a:rPr>
              <a:t>».</a:t>
            </a:r>
          </a:p>
        </p:txBody>
      </p:sp>
      <p:sp>
        <p:nvSpPr>
          <p:cNvPr id="10" name="Rectangle à coins arrondis 13">
            <a:extLst>
              <a:ext uri="{FF2B5EF4-FFF2-40B4-BE49-F238E27FC236}">
                <a16:creationId xmlns:a16="http://schemas.microsoft.com/office/drawing/2014/main" id="{6072E6AF-5730-DC9D-781F-C26A6404FE38}"/>
              </a:ext>
            </a:extLst>
          </p:cNvPr>
          <p:cNvSpPr/>
          <p:nvPr/>
        </p:nvSpPr>
        <p:spPr>
          <a:xfrm>
            <a:off x="1152064" y="1208678"/>
            <a:ext cx="864096" cy="259252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2399E97-4FBA-EEEC-FCE0-F292D8C2D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6" t="1675" r="2889" b="62162"/>
          <a:stretch/>
        </p:blipFill>
        <p:spPr>
          <a:xfrm>
            <a:off x="534616" y="2371479"/>
            <a:ext cx="3098224" cy="920351"/>
          </a:xfrm>
          <a:prstGeom prst="rect">
            <a:avLst/>
          </a:prstGeom>
        </p:spPr>
      </p:pic>
      <p:sp>
        <p:nvSpPr>
          <p:cNvPr id="16" name="Rectangle à coins arrondis 13">
            <a:extLst>
              <a:ext uri="{FF2B5EF4-FFF2-40B4-BE49-F238E27FC236}">
                <a16:creationId xmlns:a16="http://schemas.microsoft.com/office/drawing/2014/main" id="{2D8366B6-482C-EE92-F574-B6F205139115}"/>
              </a:ext>
            </a:extLst>
          </p:cNvPr>
          <p:cNvSpPr/>
          <p:nvPr/>
        </p:nvSpPr>
        <p:spPr>
          <a:xfrm>
            <a:off x="534616" y="2371479"/>
            <a:ext cx="3245296" cy="2288503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9D47128B-D2EF-9D1A-40A4-AD11331415CD}"/>
              </a:ext>
            </a:extLst>
          </p:cNvPr>
          <p:cNvGrpSpPr/>
          <p:nvPr/>
        </p:nvGrpSpPr>
        <p:grpSpPr>
          <a:xfrm>
            <a:off x="2483768" y="3219822"/>
            <a:ext cx="1110409" cy="1352925"/>
            <a:chOff x="3923928" y="2925701"/>
            <a:chExt cx="1423406" cy="1734281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90201E38-8224-8E1F-D15E-100697828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4320" t="33201" r="3154" b="16401"/>
            <a:stretch/>
          </p:blipFill>
          <p:spPr>
            <a:xfrm>
              <a:off x="3923928" y="2925701"/>
              <a:ext cx="1423406" cy="1734281"/>
            </a:xfrm>
            <a:prstGeom prst="rect">
              <a:avLst/>
            </a:prstGeom>
          </p:spPr>
        </p:pic>
        <p:sp>
          <p:nvSpPr>
            <p:cNvPr id="21" name="Rectangle à coins arrondis 13">
              <a:extLst>
                <a:ext uri="{FF2B5EF4-FFF2-40B4-BE49-F238E27FC236}">
                  <a16:creationId xmlns:a16="http://schemas.microsoft.com/office/drawing/2014/main" id="{BF2663F7-775F-69C9-4CBD-95BD24B2CC0B}"/>
                </a:ext>
              </a:extLst>
            </p:cNvPr>
            <p:cNvSpPr/>
            <p:nvPr/>
          </p:nvSpPr>
          <p:spPr>
            <a:xfrm>
              <a:off x="3995936" y="3939902"/>
              <a:ext cx="1351398" cy="220630"/>
            </a:xfrm>
            <a:prstGeom prst="roundRect">
              <a:avLst>
                <a:gd name="adj" fmla="val 0"/>
              </a:avLst>
            </a:prstGeom>
            <a:noFill/>
            <a:ln w="19050" cmpd="sng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Rectangle à coins arrondis 13">
            <a:extLst>
              <a:ext uri="{FF2B5EF4-FFF2-40B4-BE49-F238E27FC236}">
                <a16:creationId xmlns:a16="http://schemas.microsoft.com/office/drawing/2014/main" id="{06B4C88B-7FAF-9165-D72E-7DE941DF8A3E}"/>
              </a:ext>
            </a:extLst>
          </p:cNvPr>
          <p:cNvSpPr/>
          <p:nvPr/>
        </p:nvSpPr>
        <p:spPr>
          <a:xfrm>
            <a:off x="3400822" y="3008716"/>
            <a:ext cx="183909" cy="172115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25" name="Rectangle à coins arrondis 13">
            <a:extLst>
              <a:ext uri="{FF2B5EF4-FFF2-40B4-BE49-F238E27FC236}">
                <a16:creationId xmlns:a16="http://schemas.microsoft.com/office/drawing/2014/main" id="{3CA77826-5E5A-F2E3-7AE7-5376684964EB}"/>
              </a:ext>
            </a:extLst>
          </p:cNvPr>
          <p:cNvSpPr/>
          <p:nvPr/>
        </p:nvSpPr>
        <p:spPr>
          <a:xfrm>
            <a:off x="4388091" y="1609726"/>
            <a:ext cx="471941" cy="172115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71C34D7E-41C5-085B-A045-C5C495892FF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076" t="15001" r="37883" b="54199"/>
          <a:stretch/>
        </p:blipFill>
        <p:spPr>
          <a:xfrm>
            <a:off x="4376902" y="1954960"/>
            <a:ext cx="1101123" cy="976831"/>
          </a:xfrm>
          <a:prstGeom prst="rect">
            <a:avLst/>
          </a:prstGeom>
        </p:spPr>
      </p:pic>
      <p:sp>
        <p:nvSpPr>
          <p:cNvPr id="28" name="Rectangle à coins arrondis 13">
            <a:extLst>
              <a:ext uri="{FF2B5EF4-FFF2-40B4-BE49-F238E27FC236}">
                <a16:creationId xmlns:a16="http://schemas.microsoft.com/office/drawing/2014/main" id="{55AB101E-9635-E564-13C3-B3420EAFB86A}"/>
              </a:ext>
            </a:extLst>
          </p:cNvPr>
          <p:cNvSpPr/>
          <p:nvPr/>
        </p:nvSpPr>
        <p:spPr>
          <a:xfrm>
            <a:off x="4388091" y="1929578"/>
            <a:ext cx="1089934" cy="1031852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922C93C0-CF84-9B65-E1FF-B06DF8011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83728" y="1257304"/>
            <a:ext cx="162000" cy="162000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F0C11364-8255-68DB-89F7-8722C60285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01361" y="3018831"/>
            <a:ext cx="162000" cy="162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25CC4AC2-C7F9-B563-5135-D5C9FA02BA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0908" y="4016064"/>
            <a:ext cx="162000" cy="16200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84663575-9132-395F-4BD0-6C972F8F4F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27463" y="1614783"/>
            <a:ext cx="162000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2772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259E80-820C-4401-9024-280A37E53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B4E640-4320-44B6-B366-C82369885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5598C4-6471-4FA8-AECA-A8E84893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BE" sz="9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fld id="{CF4668DC-857F-487D-BFFA-8C0CA5037977}" type="slidenum">
              <a:rPr kumimoji="0" lang="fr-BE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BE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EFDDA-F4E2-457B-B11A-7B15FAFA578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26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05B033-BDFC-47C2-9698-44DD2741D0DB}"/>
              </a:ext>
            </a:extLst>
          </p:cNvPr>
          <p:cNvSpPr txBox="1"/>
          <p:nvPr/>
        </p:nvSpPr>
        <p:spPr>
          <a:xfrm>
            <a:off x="194979" y="843588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ZOOM PHONE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>
                <a:solidFill>
                  <a:srgbClr val="FFFFFF"/>
                </a:solidFill>
                <a:latin typeface="Century Gothic" panose="020B0502020202020204" pitchFamily="34" charset="0"/>
              </a:rPr>
              <a:t>Configurer la double sonnerie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(Casque / Haut-parleur)</a:t>
            </a:r>
          </a:p>
        </p:txBody>
      </p:sp>
    </p:spTree>
    <p:extLst>
      <p:ext uri="{BB962C8B-B14F-4D97-AF65-F5344CB8AC3E}">
        <p14:creationId xmlns:p14="http://schemas.microsoft.com/office/powerpoint/2010/main" val="296943100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Configuration de la double sonnerie (Casque / haut parleur)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19</a:t>
            </a:fld>
            <a:endParaRPr lang="fr-BE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D0EF0A6-5472-B27C-8412-EC5916D5A994}"/>
              </a:ext>
            </a:extLst>
          </p:cNvPr>
          <p:cNvGrpSpPr/>
          <p:nvPr/>
        </p:nvGrpSpPr>
        <p:grpSpPr>
          <a:xfrm>
            <a:off x="978218" y="1130726"/>
            <a:ext cx="2064809" cy="2474298"/>
            <a:chOff x="274113" y="6277050"/>
            <a:chExt cx="2046746" cy="2452652"/>
          </a:xfrm>
        </p:grpSpPr>
        <p:pic>
          <p:nvPicPr>
            <p:cNvPr id="5" name="Image 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0A185BA2-EAC5-B609-83EC-9A8A5C625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54" t="549" r="772" b="78935"/>
            <a:stretch/>
          </p:blipFill>
          <p:spPr>
            <a:xfrm>
              <a:off x="274114" y="6277050"/>
              <a:ext cx="2046745" cy="1114791"/>
            </a:xfrm>
            <a:prstGeom prst="rect">
              <a:avLst/>
            </a:prstGeom>
          </p:spPr>
        </p:pic>
        <p:pic>
          <p:nvPicPr>
            <p:cNvPr id="6" name="Image 5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0DE750A-0F30-BEEC-2C6C-F32BAA6E6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54" t="55262" r="771" b="19735"/>
            <a:stretch/>
          </p:blipFill>
          <p:spPr>
            <a:xfrm>
              <a:off x="274113" y="7371055"/>
              <a:ext cx="2046745" cy="1358647"/>
            </a:xfrm>
            <a:prstGeom prst="rect">
              <a:avLst/>
            </a:prstGeom>
          </p:spPr>
        </p:pic>
      </p:grpSp>
      <p:pic>
        <p:nvPicPr>
          <p:cNvPr id="10" name="Graphique 9">
            <a:extLst>
              <a:ext uri="{FF2B5EF4-FFF2-40B4-BE49-F238E27FC236}">
                <a16:creationId xmlns:a16="http://schemas.microsoft.com/office/drawing/2014/main" id="{C1D6E6E5-54E8-F0D1-ED0A-C4EE96226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1686" y="1347218"/>
            <a:ext cx="360000" cy="360000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7635DAD1-3DA1-4709-359C-B56F810BE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785" y="3232337"/>
            <a:ext cx="372687" cy="3726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63866FC-E0D2-9950-EF58-02027B153B01}"/>
              </a:ext>
            </a:extLst>
          </p:cNvPr>
          <p:cNvSpPr/>
          <p:nvPr/>
        </p:nvSpPr>
        <p:spPr>
          <a:xfrm>
            <a:off x="976576" y="1850313"/>
            <a:ext cx="861060" cy="143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</a:rPr>
              <a:t>Prénom Nom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75B90-ECB7-CB83-252C-73BB7A0CD05B}"/>
              </a:ext>
            </a:extLst>
          </p:cNvPr>
          <p:cNvSpPr/>
          <p:nvPr/>
        </p:nvSpPr>
        <p:spPr>
          <a:xfrm>
            <a:off x="1040758" y="2006710"/>
            <a:ext cx="969864" cy="143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Pre***@univ-paris1.fr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F8156191-728B-42B6-1C54-1B7BA781C7C5}"/>
              </a:ext>
            </a:extLst>
          </p:cNvPr>
          <p:cNvSpPr/>
          <p:nvPr/>
        </p:nvSpPr>
        <p:spPr>
          <a:xfrm>
            <a:off x="2793870" y="1503068"/>
            <a:ext cx="153858" cy="94001"/>
          </a:xfrm>
          <a:prstGeom prst="roundRect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dirty="0"/>
              <a:t>PN</a:t>
            </a:r>
          </a:p>
        </p:txBody>
      </p:sp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EF6FA226-FFAB-7799-64CA-88F25C15B1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" b="61912"/>
          <a:stretch/>
        </p:blipFill>
        <p:spPr>
          <a:xfrm>
            <a:off x="4572242" y="1243570"/>
            <a:ext cx="4320000" cy="1350164"/>
          </a:xfrm>
          <a:prstGeom prst="rect">
            <a:avLst/>
          </a:prstGeom>
          <a:ln w="12700">
            <a:noFill/>
          </a:ln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03176CFD-ED45-D3F3-5789-4C3460E215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30481" y="1550068"/>
            <a:ext cx="372687" cy="372687"/>
          </a:xfrm>
          <a:prstGeom prst="rect">
            <a:avLst/>
          </a:prstGeom>
        </p:spPr>
      </p:pic>
      <p:sp>
        <p:nvSpPr>
          <p:cNvPr id="23" name="Sous-titre 2">
            <a:extLst>
              <a:ext uri="{FF2B5EF4-FFF2-40B4-BE49-F238E27FC236}">
                <a16:creationId xmlns:a16="http://schemas.microsoft.com/office/drawing/2014/main" id="{3B3B9DAB-2846-78A3-DBD7-635C85EBD726}"/>
              </a:ext>
            </a:extLst>
          </p:cNvPr>
          <p:cNvSpPr txBox="1">
            <a:spLocks/>
          </p:cNvSpPr>
          <p:nvPr/>
        </p:nvSpPr>
        <p:spPr>
          <a:xfrm>
            <a:off x="1407106" y="3691344"/>
            <a:ext cx="1952564" cy="131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FR"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le </a:t>
            </a:r>
            <a:r>
              <a:rPr lang="fr-FR" sz="12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Zoom </a:t>
            </a:r>
            <a:r>
              <a:rPr lang="fr-FR"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non sur l’espace personnel, cliquer sur ses initiales ou image personnalisée </a:t>
            </a:r>
          </a:p>
          <a:p>
            <a:pPr algn="l">
              <a:spcBef>
                <a:spcPts val="0"/>
              </a:spcBef>
            </a:pPr>
            <a:endParaRPr lang="fr-FR" sz="12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fr-FR"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Puis cliquer sur « </a:t>
            </a:r>
            <a:r>
              <a:rPr lang="fr-FR" sz="12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Paramètres</a:t>
            </a:r>
            <a:r>
              <a:rPr lang="fr-FR"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».</a:t>
            </a:r>
            <a:endParaRPr lang="fr-FR" sz="10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Graphique 23">
            <a:extLst>
              <a:ext uri="{FF2B5EF4-FFF2-40B4-BE49-F238E27FC236}">
                <a16:creationId xmlns:a16="http://schemas.microsoft.com/office/drawing/2014/main" id="{3078C5B3-51AA-BF72-36BF-C41BCA937D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8564" y="3730055"/>
            <a:ext cx="360000" cy="360000"/>
          </a:xfrm>
          <a:prstGeom prst="rect">
            <a:avLst/>
          </a:prstGeom>
        </p:spPr>
      </p:pic>
      <p:pic>
        <p:nvPicPr>
          <p:cNvPr id="25" name="Graphique 24">
            <a:extLst>
              <a:ext uri="{FF2B5EF4-FFF2-40B4-BE49-F238E27FC236}">
                <a16:creationId xmlns:a16="http://schemas.microsoft.com/office/drawing/2014/main" id="{1F41C344-88BA-2FEA-2B78-3DD7256415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4971" y="4526160"/>
            <a:ext cx="360000" cy="360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5FB08F3-7C13-9713-8D5E-1CB9096DDB24}"/>
              </a:ext>
            </a:extLst>
          </p:cNvPr>
          <p:cNvSpPr/>
          <p:nvPr/>
        </p:nvSpPr>
        <p:spPr>
          <a:xfrm>
            <a:off x="4581127" y="4066322"/>
            <a:ext cx="4336888" cy="536778"/>
          </a:xfrm>
          <a:prstGeom prst="rect">
            <a:avLst/>
          </a:prstGeom>
          <a:solidFill>
            <a:srgbClr val="E5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AF6B4FCF-89C6-CDB7-41DA-05C814FA434F}"/>
              </a:ext>
            </a:extLst>
          </p:cNvPr>
          <p:cNvSpPr txBox="1">
            <a:spLocks/>
          </p:cNvSpPr>
          <p:nvPr/>
        </p:nvSpPr>
        <p:spPr>
          <a:xfrm>
            <a:off x="5138417" y="2936508"/>
            <a:ext cx="3779599" cy="1988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FR"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la nouvelle fenêtre, aller dans le menu « </a:t>
            </a:r>
            <a:r>
              <a:rPr lang="fr-FR" sz="12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</a:t>
            </a:r>
            <a:r>
              <a:rPr lang="fr-FR"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et cocher la case « </a:t>
            </a:r>
            <a:r>
              <a:rPr lang="fr-FR" sz="12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Utiliser un appareil audio distinct </a:t>
            </a:r>
            <a:r>
              <a:rPr lang="fr-FR"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et vérifier les équipements renseignés (Jabra pour le casque et enceintes pour le haut-parleur du PC) et penser à régler le volume.</a:t>
            </a:r>
          </a:p>
          <a:p>
            <a:pPr algn="l">
              <a:spcBef>
                <a:spcPts val="0"/>
              </a:spcBef>
            </a:pPr>
            <a:endParaRPr lang="fr-FR" sz="12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fr-FR" sz="12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fr-FR" sz="10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paramétrage permet en cas d’appel d’avoir la sonnerie à la fois dans le casque et également sur le haut-parleur du PC, cela pour éviter de garder le casque toute la journée sur les oreilles.</a:t>
            </a:r>
          </a:p>
          <a:p>
            <a:pPr algn="l">
              <a:spcBef>
                <a:spcPts val="0"/>
              </a:spcBef>
            </a:pPr>
            <a:endParaRPr lang="fr-FR" sz="1400" dirty="0">
              <a:latin typeface="Brandon Grotesque Bold" panose="020B0803020203060202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fr-FR" sz="12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fr-FR" sz="10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Graphique 27">
            <a:extLst>
              <a:ext uri="{FF2B5EF4-FFF2-40B4-BE49-F238E27FC236}">
                <a16:creationId xmlns:a16="http://schemas.microsoft.com/office/drawing/2014/main" id="{859B573A-07B8-E883-F955-145B3FE111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85971" y="4154711"/>
            <a:ext cx="360000" cy="360000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209E600D-A90B-8361-2C63-F65635D03E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37895" y="2994081"/>
            <a:ext cx="360000" cy="360000"/>
          </a:xfrm>
          <a:prstGeom prst="rect">
            <a:avLst/>
          </a:prstGeom>
        </p:spPr>
      </p:pic>
      <p:sp>
        <p:nvSpPr>
          <p:cNvPr id="30" name="Rectangle à coins arrondis 13">
            <a:extLst>
              <a:ext uri="{FF2B5EF4-FFF2-40B4-BE49-F238E27FC236}">
                <a16:creationId xmlns:a16="http://schemas.microsoft.com/office/drawing/2014/main" id="{594D63DB-7FC0-4CA5-8CA5-73072E3DB8AE}"/>
              </a:ext>
            </a:extLst>
          </p:cNvPr>
          <p:cNvSpPr>
            <a:spLocks noChangeAspect="1"/>
          </p:cNvSpPr>
          <p:nvPr/>
        </p:nvSpPr>
        <p:spPr>
          <a:xfrm>
            <a:off x="2708799" y="1383218"/>
            <a:ext cx="324000" cy="324000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31" name="Rectangle à coins arrondis 13">
            <a:extLst>
              <a:ext uri="{FF2B5EF4-FFF2-40B4-BE49-F238E27FC236}">
                <a16:creationId xmlns:a16="http://schemas.microsoft.com/office/drawing/2014/main" id="{87D40A7C-7394-6C0F-81C3-4CDF68E5E5C0}"/>
              </a:ext>
            </a:extLst>
          </p:cNvPr>
          <p:cNvSpPr>
            <a:spLocks noChangeAspect="1"/>
          </p:cNvSpPr>
          <p:nvPr/>
        </p:nvSpPr>
        <p:spPr>
          <a:xfrm>
            <a:off x="974971" y="3250960"/>
            <a:ext cx="2068054" cy="324000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32" name="Rectangle à coins arrondis 13">
            <a:extLst>
              <a:ext uri="{FF2B5EF4-FFF2-40B4-BE49-F238E27FC236}">
                <a16:creationId xmlns:a16="http://schemas.microsoft.com/office/drawing/2014/main" id="{57BB4B0C-3163-FE86-7879-BD991D3B2B38}"/>
              </a:ext>
            </a:extLst>
          </p:cNvPr>
          <p:cNvSpPr>
            <a:spLocks noChangeAspect="1"/>
          </p:cNvSpPr>
          <p:nvPr/>
        </p:nvSpPr>
        <p:spPr>
          <a:xfrm>
            <a:off x="4581127" y="1682710"/>
            <a:ext cx="1215009" cy="324000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33" name="Rectangle à coins arrondis 13">
            <a:extLst>
              <a:ext uri="{FF2B5EF4-FFF2-40B4-BE49-F238E27FC236}">
                <a16:creationId xmlns:a16="http://schemas.microsoft.com/office/drawing/2014/main" id="{871447A8-3892-69C1-796A-A563309284E9}"/>
              </a:ext>
            </a:extLst>
          </p:cNvPr>
          <p:cNvSpPr>
            <a:spLocks noChangeAspect="1"/>
          </p:cNvSpPr>
          <p:nvPr/>
        </p:nvSpPr>
        <p:spPr>
          <a:xfrm>
            <a:off x="6054486" y="1971822"/>
            <a:ext cx="2781453" cy="395263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3557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259E80-820C-4401-9024-280A37E53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B4E640-4320-44B6-B366-C82369885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5598C4-6471-4FA8-AECA-A8E84893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BE" sz="9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fld id="{CF4668DC-857F-487D-BFFA-8C0CA5037977}" type="slidenum">
              <a:rPr kumimoji="0" lang="fr-BE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BE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EFDDA-F4E2-457B-B11A-7B15FAFA578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F4A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05B033-BDFC-47C2-9698-44DD2741D0DB}"/>
              </a:ext>
            </a:extLst>
          </p:cNvPr>
          <p:cNvSpPr txBox="1"/>
          <p:nvPr/>
        </p:nvSpPr>
        <p:spPr>
          <a:xfrm>
            <a:off x="194979" y="843588"/>
            <a:ext cx="86409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REMARQUE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le cas d’un appel aux numéros d’urgence (15, 17, 18, 112)., veuillez utiliser votre téléphone personnel pour que votre localisation puisse être déterminée</a:t>
            </a:r>
          </a:p>
        </p:txBody>
      </p:sp>
    </p:spTree>
    <p:extLst>
      <p:ext uri="{BB962C8B-B14F-4D97-AF65-F5344CB8AC3E}">
        <p14:creationId xmlns:p14="http://schemas.microsoft.com/office/powerpoint/2010/main" val="370123996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Aide &amp; ressources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20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5735437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Configuration de la double sonnerie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21</a:t>
            </a:fld>
            <a:endParaRPr lang="fr-BE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87A7F3AF-59AC-428C-B8AE-8E22FE870627}"/>
              </a:ext>
            </a:extLst>
          </p:cNvPr>
          <p:cNvSpPr txBox="1">
            <a:spLocks/>
          </p:cNvSpPr>
          <p:nvPr/>
        </p:nvSpPr>
        <p:spPr>
          <a:xfrm>
            <a:off x="5075838" y="1184274"/>
            <a:ext cx="3600162" cy="3623413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393C40"/>
                </a:solidFill>
              </a:rPr>
              <a:t>Une nouvelle fenêtre s’ouvre, aller dans le menu audio, cocher la case « utiliser un appareil audio distinct » et vérifier les équipements renseignés, Jabra pour le casque et enceintes pour le haut-parleur du PC et réglé le volume.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A3B885D-8A11-CA94-DC42-24B3C25A9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03598"/>
            <a:ext cx="1584176" cy="356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317411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E11CAE1-6691-6B1F-C038-83BB46CBA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4" t="7696" r="6353" b="15907"/>
          <a:stretch/>
        </p:blipFill>
        <p:spPr>
          <a:xfrm>
            <a:off x="945624" y="1903266"/>
            <a:ext cx="2232248" cy="13681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Plus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22</a:t>
            </a:fld>
            <a:endParaRPr lang="fr-BE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87A7F3AF-59AC-428C-B8AE-8E22FE870627}"/>
              </a:ext>
            </a:extLst>
          </p:cNvPr>
          <p:cNvSpPr txBox="1">
            <a:spLocks/>
          </p:cNvSpPr>
          <p:nvPr/>
        </p:nvSpPr>
        <p:spPr>
          <a:xfrm>
            <a:off x="6732000" y="1152001"/>
            <a:ext cx="2160242" cy="3623413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393C40"/>
                </a:solidFill>
              </a:rPr>
              <a:t>7 – Parquer l’appel </a:t>
            </a:r>
            <a:r>
              <a:rPr lang="fr-FR" dirty="0">
                <a:solidFill>
                  <a:srgbClr val="393C40"/>
                </a:solidFill>
              </a:rPr>
              <a:t>(permet de mettre l’appel en attente et génère un code pour le reprendre depuis n’importe quel poste)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b="1" dirty="0">
                <a:solidFill>
                  <a:srgbClr val="393C40"/>
                </a:solidFill>
              </a:rPr>
              <a:t>8 – Inviter à une réunion la réunion </a:t>
            </a:r>
            <a:r>
              <a:rPr lang="fr-FR" dirty="0">
                <a:solidFill>
                  <a:srgbClr val="393C40"/>
                </a:solidFill>
              </a:rPr>
              <a:t>(permet d’inviter à une </a:t>
            </a:r>
            <a:r>
              <a:rPr lang="fr-FR" dirty="0" err="1">
                <a:solidFill>
                  <a:srgbClr val="393C40"/>
                </a:solidFill>
              </a:rPr>
              <a:t>visio</a:t>
            </a:r>
            <a:r>
              <a:rPr lang="fr-FR" dirty="0">
                <a:solidFill>
                  <a:srgbClr val="393C40"/>
                </a:solidFill>
              </a:rPr>
              <a:t> Zoom existante)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b="1" dirty="0">
                <a:solidFill>
                  <a:srgbClr val="393C40"/>
                </a:solidFill>
              </a:rPr>
              <a:t>9 – Minimiser </a:t>
            </a:r>
            <a:r>
              <a:rPr lang="fr-FR" dirty="0">
                <a:solidFill>
                  <a:srgbClr val="393C40"/>
                </a:solidFill>
              </a:rPr>
              <a:t>(bascule vers le clavier numérique et minimise l’affichage)</a:t>
            </a:r>
          </a:p>
          <a:p>
            <a:endParaRPr lang="fr-FR" dirty="0">
              <a:solidFill>
                <a:srgbClr val="393C40"/>
              </a:solidFill>
            </a:endParaRP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D2610192-E63C-52A4-D59F-0EF7C7BF7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1748" y="2009698"/>
            <a:ext cx="360000" cy="36000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9FAA6F9D-6906-7E59-440A-4E66205C0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88622" y="2407342"/>
            <a:ext cx="360000" cy="3600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34DE732D-1A2A-7902-CDE0-640C3675DD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73704" y="2767342"/>
            <a:ext cx="360000" cy="36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2B76CDE-8748-780B-650A-0E3BFDD43D1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5200" b="86761"/>
          <a:stretch/>
        </p:blipFill>
        <p:spPr>
          <a:xfrm>
            <a:off x="3547809" y="1248469"/>
            <a:ext cx="2267744" cy="596479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C22F1FB2-D3CE-AD0A-6E21-6ED2A073C4F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70803"/>
          <a:stretch/>
        </p:blipFill>
        <p:spPr>
          <a:xfrm>
            <a:off x="3636095" y="2139702"/>
            <a:ext cx="1800000" cy="6937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47BFB2F-6845-9B64-DA56-74130856FF4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3949" t="6716" r="26378" b="27113"/>
          <a:stretch/>
        </p:blipFill>
        <p:spPr>
          <a:xfrm>
            <a:off x="3649578" y="3271419"/>
            <a:ext cx="1224016" cy="1440159"/>
          </a:xfrm>
          <a:prstGeom prst="rect">
            <a:avLst/>
          </a:prstGeom>
        </p:spPr>
      </p:pic>
      <p:sp>
        <p:nvSpPr>
          <p:cNvPr id="3" name="Rectangle à coins arrondis 13">
            <a:extLst>
              <a:ext uri="{FF2B5EF4-FFF2-40B4-BE49-F238E27FC236}">
                <a16:creationId xmlns:a16="http://schemas.microsoft.com/office/drawing/2014/main" id="{A3A7ED41-F8B3-B942-408F-7702385206C7}"/>
              </a:ext>
            </a:extLst>
          </p:cNvPr>
          <p:cNvSpPr/>
          <p:nvPr/>
        </p:nvSpPr>
        <p:spPr>
          <a:xfrm>
            <a:off x="975384" y="1903265"/>
            <a:ext cx="2155999" cy="1368153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13">
            <a:extLst>
              <a:ext uri="{FF2B5EF4-FFF2-40B4-BE49-F238E27FC236}">
                <a16:creationId xmlns:a16="http://schemas.microsoft.com/office/drawing/2014/main" id="{7683033F-0973-C25D-4C4B-56865F76C5A0}"/>
              </a:ext>
            </a:extLst>
          </p:cNvPr>
          <p:cNvSpPr/>
          <p:nvPr/>
        </p:nvSpPr>
        <p:spPr>
          <a:xfrm>
            <a:off x="3649578" y="1372054"/>
            <a:ext cx="2040216" cy="344656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3">
            <a:extLst>
              <a:ext uri="{FF2B5EF4-FFF2-40B4-BE49-F238E27FC236}">
                <a16:creationId xmlns:a16="http://schemas.microsoft.com/office/drawing/2014/main" id="{D52EC7AD-AF46-E89B-25C7-F2D9EA410347}"/>
              </a:ext>
            </a:extLst>
          </p:cNvPr>
          <p:cNvSpPr/>
          <p:nvPr/>
        </p:nvSpPr>
        <p:spPr>
          <a:xfrm>
            <a:off x="3649578" y="2142415"/>
            <a:ext cx="1786518" cy="691012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D231B612-D4D8-ABFD-C860-4AED4EE98299}"/>
              </a:ext>
            </a:extLst>
          </p:cNvPr>
          <p:cNvSpPr/>
          <p:nvPr/>
        </p:nvSpPr>
        <p:spPr>
          <a:xfrm>
            <a:off x="3649578" y="3271419"/>
            <a:ext cx="1224016" cy="1440158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9759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5"/>
          <p:cNvSpPr txBox="1">
            <a:spLocks noGrp="1"/>
          </p:cNvSpPr>
          <p:nvPr>
            <p:ph type="sldNum" idx="2"/>
          </p:nvPr>
        </p:nvSpPr>
        <p:spPr>
          <a:xfrm>
            <a:off x="8539150" y="4954449"/>
            <a:ext cx="548700" cy="1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597" name="Google Shape;597;p55"/>
          <p:cNvSpPr txBox="1"/>
          <p:nvPr/>
        </p:nvSpPr>
        <p:spPr>
          <a:xfrm>
            <a:off x="4019335" y="1218050"/>
            <a:ext cx="3450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En ligne (bureau)</a:t>
            </a:r>
            <a:endParaRPr sz="1100" b="1">
              <a:solidFill>
                <a:srgbClr val="44546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8" name="Google Shape;598;p55"/>
          <p:cNvSpPr txBox="1"/>
          <p:nvPr/>
        </p:nvSpPr>
        <p:spPr>
          <a:xfrm>
            <a:off x="4019328" y="1550465"/>
            <a:ext cx="39831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Connecté à son compte sur ordinateur</a:t>
            </a:r>
            <a:endParaRPr sz="1200">
              <a:solidFill>
                <a:srgbClr val="44546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9" name="Google Shape;599;p55"/>
          <p:cNvSpPr txBox="1"/>
          <p:nvPr/>
        </p:nvSpPr>
        <p:spPr>
          <a:xfrm>
            <a:off x="4384056" y="2152943"/>
            <a:ext cx="3450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En ligne (mobile)</a:t>
            </a:r>
            <a:endParaRPr sz="1100" b="1">
              <a:solidFill>
                <a:srgbClr val="44546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0" name="Google Shape;600;p55"/>
          <p:cNvSpPr txBox="1"/>
          <p:nvPr/>
        </p:nvSpPr>
        <p:spPr>
          <a:xfrm>
            <a:off x="4384049" y="2485357"/>
            <a:ext cx="39831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Connecté à son compte sur mobile</a:t>
            </a:r>
            <a:endParaRPr sz="1200">
              <a:solidFill>
                <a:srgbClr val="44546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1" name="Google Shape;601;p55"/>
          <p:cNvSpPr txBox="1"/>
          <p:nvPr/>
        </p:nvSpPr>
        <p:spPr>
          <a:xfrm>
            <a:off x="4725476" y="3086250"/>
            <a:ext cx="3450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Absent</a:t>
            </a:r>
            <a:endParaRPr sz="1100" b="1">
              <a:solidFill>
                <a:srgbClr val="44546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2" name="Google Shape;602;p55"/>
          <p:cNvSpPr txBox="1"/>
          <p:nvPr/>
        </p:nvSpPr>
        <p:spPr>
          <a:xfrm>
            <a:off x="4725475" y="3418675"/>
            <a:ext cx="41880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Connecté à son compte mais absent pour inactivité ou statut changé manuellement en </a:t>
            </a:r>
            <a:r>
              <a:rPr lang="en" sz="1200" b="1">
                <a:solidFill>
                  <a:srgbClr val="44546A"/>
                </a:solidFill>
                <a:latin typeface="Lato"/>
                <a:ea typeface="Lato"/>
                <a:cs typeface="Lato"/>
                <a:sym typeface="Lato"/>
              </a:rPr>
              <a:t>Absent</a:t>
            </a:r>
            <a:endParaRPr sz="1200" b="1">
              <a:solidFill>
                <a:srgbClr val="44546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3" name="Google Shape;603;p55"/>
          <p:cNvSpPr txBox="1"/>
          <p:nvPr/>
        </p:nvSpPr>
        <p:spPr>
          <a:xfrm>
            <a:off x="5013997" y="4037788"/>
            <a:ext cx="3450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Ne pas déranger</a:t>
            </a:r>
            <a:endParaRPr sz="1100" b="1">
              <a:solidFill>
                <a:srgbClr val="44546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4" name="Google Shape;604;p55"/>
          <p:cNvSpPr txBox="1"/>
          <p:nvPr/>
        </p:nvSpPr>
        <p:spPr>
          <a:xfrm>
            <a:off x="5013990" y="4370203"/>
            <a:ext cx="39831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Statut changé manuellement en </a:t>
            </a:r>
            <a:r>
              <a:rPr lang="en" sz="1200" b="1">
                <a:solidFill>
                  <a:srgbClr val="44546A"/>
                </a:solidFill>
                <a:latin typeface="Lato"/>
                <a:ea typeface="Lato"/>
                <a:cs typeface="Lato"/>
                <a:sym typeface="Lato"/>
              </a:rPr>
              <a:t>Ne pas déranger</a:t>
            </a:r>
            <a:r>
              <a:rPr lang="en" sz="120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pour ne pas recevoir de notifications de messages ou d’appels</a:t>
            </a:r>
            <a:endParaRPr sz="1200">
              <a:solidFill>
                <a:srgbClr val="44546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05" name="Google Shape;605;p55"/>
          <p:cNvSpPr txBox="1"/>
          <p:nvPr/>
        </p:nvSpPr>
        <p:spPr>
          <a:xfrm>
            <a:off x="237275" y="292550"/>
            <a:ext cx="2605200" cy="1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Statuts</a:t>
            </a:r>
            <a:endParaRPr sz="240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06" name="Google Shape;606;p55"/>
          <p:cNvSpPr/>
          <p:nvPr/>
        </p:nvSpPr>
        <p:spPr>
          <a:xfrm>
            <a:off x="302220" y="1468418"/>
            <a:ext cx="338229" cy="62261"/>
          </a:xfrm>
          <a:custGeom>
            <a:avLst/>
            <a:gdLst/>
            <a:ahLst/>
            <a:cxnLst/>
            <a:rect l="l" t="t" r="r" b="b"/>
            <a:pathLst>
              <a:path w="10407058" h="2075370" extrusionOk="0">
                <a:moveTo>
                  <a:pt x="0" y="0"/>
                </a:moveTo>
                <a:lnTo>
                  <a:pt x="8325969" y="0"/>
                </a:lnTo>
                <a:cubicBezTo>
                  <a:pt x="9475156" y="0"/>
                  <a:pt x="10407059" y="929342"/>
                  <a:pt x="10407059" y="2075371"/>
                </a:cubicBezTo>
                <a:lnTo>
                  <a:pt x="2081090" y="2075371"/>
                </a:lnTo>
                <a:cubicBezTo>
                  <a:pt x="931903" y="2075371"/>
                  <a:pt x="0" y="1146029"/>
                  <a:pt x="0" y="0"/>
                </a:cubicBezTo>
                <a:close/>
              </a:path>
            </a:pathLst>
          </a:custGeom>
          <a:solidFill>
            <a:srgbClr val="2D8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55"/>
          <p:cNvSpPr/>
          <p:nvPr/>
        </p:nvSpPr>
        <p:spPr>
          <a:xfrm>
            <a:off x="3774344" y="2305225"/>
            <a:ext cx="274200" cy="469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4CCC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55"/>
          <p:cNvSpPr/>
          <p:nvPr/>
        </p:nvSpPr>
        <p:spPr>
          <a:xfrm>
            <a:off x="3462026" y="1530675"/>
            <a:ext cx="196200" cy="196200"/>
          </a:xfrm>
          <a:prstGeom prst="ellipse">
            <a:avLst/>
          </a:prstGeom>
          <a:solidFill>
            <a:srgbClr val="4CCC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9" name="Google Shape;60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630" y="3269343"/>
            <a:ext cx="412800" cy="4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3000" y="4210427"/>
            <a:ext cx="412800" cy="412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1" name="Google Shape;611;p55"/>
          <p:cNvGrpSpPr/>
          <p:nvPr/>
        </p:nvGrpSpPr>
        <p:grpSpPr>
          <a:xfrm>
            <a:off x="2723411" y="321775"/>
            <a:ext cx="819000" cy="819000"/>
            <a:chOff x="3087999" y="1195350"/>
            <a:chExt cx="819000" cy="819000"/>
          </a:xfrm>
        </p:grpSpPr>
        <p:sp>
          <p:nvSpPr>
            <p:cNvPr id="612" name="Google Shape;612;p55"/>
            <p:cNvSpPr/>
            <p:nvPr/>
          </p:nvSpPr>
          <p:spPr>
            <a:xfrm>
              <a:off x="3087999" y="1195350"/>
              <a:ext cx="819000" cy="819000"/>
            </a:xfrm>
            <a:prstGeom prst="ellipse">
              <a:avLst/>
            </a:prstGeom>
            <a:solidFill>
              <a:srgbClr val="2D8C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55"/>
            <p:cNvSpPr/>
            <p:nvPr/>
          </p:nvSpPr>
          <p:spPr>
            <a:xfrm>
              <a:off x="3194009" y="1299833"/>
              <a:ext cx="609900" cy="609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14" name="Google Shape;614;p55"/>
          <p:cNvSpPr/>
          <p:nvPr/>
        </p:nvSpPr>
        <p:spPr>
          <a:xfrm>
            <a:off x="3034801" y="633175"/>
            <a:ext cx="196200" cy="1962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55"/>
          <p:cNvSpPr txBox="1"/>
          <p:nvPr/>
        </p:nvSpPr>
        <p:spPr>
          <a:xfrm>
            <a:off x="3714535" y="379850"/>
            <a:ext cx="3450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Hors ligne</a:t>
            </a:r>
            <a:endParaRPr sz="1100" b="1">
              <a:solidFill>
                <a:srgbClr val="44546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6" name="Google Shape;616;p55"/>
          <p:cNvSpPr txBox="1"/>
          <p:nvPr/>
        </p:nvSpPr>
        <p:spPr>
          <a:xfrm>
            <a:off x="3714525" y="712275"/>
            <a:ext cx="4424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Non connecté à son compte Zoom (ordinateur ou mobile)</a:t>
            </a:r>
            <a:endParaRPr sz="1200">
              <a:solidFill>
                <a:srgbClr val="44546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6"/>
          <p:cNvSpPr txBox="1">
            <a:spLocks noGrp="1"/>
          </p:cNvSpPr>
          <p:nvPr>
            <p:ph type="sldNum" idx="2"/>
          </p:nvPr>
        </p:nvSpPr>
        <p:spPr>
          <a:xfrm>
            <a:off x="8539150" y="4954449"/>
            <a:ext cx="548700" cy="1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622" name="Google Shape;622;p56"/>
          <p:cNvSpPr txBox="1"/>
          <p:nvPr/>
        </p:nvSpPr>
        <p:spPr>
          <a:xfrm>
            <a:off x="4019335" y="1218050"/>
            <a:ext cx="3450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Dans un événement du calendrier</a:t>
            </a:r>
            <a:endParaRPr sz="1100" b="1">
              <a:solidFill>
                <a:srgbClr val="44546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3" name="Google Shape;623;p56"/>
          <p:cNvSpPr txBox="1"/>
          <p:nvPr/>
        </p:nvSpPr>
        <p:spPr>
          <a:xfrm>
            <a:off x="4019328" y="1550465"/>
            <a:ext cx="39831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Événement du calendrier en cours (intégration requise) - Pas de réunion active</a:t>
            </a:r>
            <a:endParaRPr sz="1200">
              <a:solidFill>
                <a:srgbClr val="44546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4" name="Google Shape;624;p56"/>
          <p:cNvSpPr txBox="1"/>
          <p:nvPr/>
        </p:nvSpPr>
        <p:spPr>
          <a:xfrm>
            <a:off x="4384056" y="2152943"/>
            <a:ext cx="3450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Dans une réunion Zoom</a:t>
            </a:r>
            <a:endParaRPr sz="1100" b="1">
              <a:solidFill>
                <a:srgbClr val="44546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5" name="Google Shape;625;p56"/>
          <p:cNvSpPr txBox="1"/>
          <p:nvPr/>
        </p:nvSpPr>
        <p:spPr>
          <a:xfrm>
            <a:off x="4384049" y="2485357"/>
            <a:ext cx="39831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Participe à une réunion Zoom (ordinateur ou mobile)</a:t>
            </a:r>
            <a:endParaRPr sz="1200">
              <a:solidFill>
                <a:srgbClr val="44546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56"/>
          <p:cNvSpPr txBox="1"/>
          <p:nvPr/>
        </p:nvSpPr>
        <p:spPr>
          <a:xfrm>
            <a:off x="4725476" y="3086250"/>
            <a:ext cx="3450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En présentation</a:t>
            </a:r>
            <a:endParaRPr sz="1100" b="1">
              <a:solidFill>
                <a:srgbClr val="44546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7" name="Google Shape;627;p56"/>
          <p:cNvSpPr txBox="1"/>
          <p:nvPr/>
        </p:nvSpPr>
        <p:spPr>
          <a:xfrm>
            <a:off x="4725469" y="3418665"/>
            <a:ext cx="39831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Participe à une réunion Zoom et partage son écran</a:t>
            </a:r>
            <a:endParaRPr sz="1200">
              <a:solidFill>
                <a:srgbClr val="44546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8" name="Google Shape;628;p56"/>
          <p:cNvSpPr txBox="1"/>
          <p:nvPr/>
        </p:nvSpPr>
        <p:spPr>
          <a:xfrm>
            <a:off x="5013997" y="4037788"/>
            <a:ext cx="3450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En appel</a:t>
            </a:r>
            <a:endParaRPr sz="1100" b="1">
              <a:solidFill>
                <a:srgbClr val="44546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9" name="Google Shape;629;p56"/>
          <p:cNvSpPr txBox="1"/>
          <p:nvPr/>
        </p:nvSpPr>
        <p:spPr>
          <a:xfrm>
            <a:off x="5013990" y="4370203"/>
            <a:ext cx="39831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Dans un appel Zoom Phone</a:t>
            </a:r>
            <a:endParaRPr sz="1200">
              <a:solidFill>
                <a:srgbClr val="44546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0" name="Google Shape;630;p56"/>
          <p:cNvSpPr txBox="1"/>
          <p:nvPr/>
        </p:nvSpPr>
        <p:spPr>
          <a:xfrm>
            <a:off x="237275" y="292550"/>
            <a:ext cx="2605200" cy="1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Statuts</a:t>
            </a:r>
            <a:endParaRPr sz="240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31" name="Google Shape;631;p56"/>
          <p:cNvSpPr/>
          <p:nvPr/>
        </p:nvSpPr>
        <p:spPr>
          <a:xfrm>
            <a:off x="302220" y="1468418"/>
            <a:ext cx="338229" cy="62261"/>
          </a:xfrm>
          <a:custGeom>
            <a:avLst/>
            <a:gdLst/>
            <a:ahLst/>
            <a:cxnLst/>
            <a:rect l="l" t="t" r="r" b="b"/>
            <a:pathLst>
              <a:path w="10407058" h="2075370" extrusionOk="0">
                <a:moveTo>
                  <a:pt x="0" y="0"/>
                </a:moveTo>
                <a:lnTo>
                  <a:pt x="8325969" y="0"/>
                </a:lnTo>
                <a:cubicBezTo>
                  <a:pt x="9475156" y="0"/>
                  <a:pt x="10407059" y="929342"/>
                  <a:pt x="10407059" y="2075371"/>
                </a:cubicBezTo>
                <a:lnTo>
                  <a:pt x="2081090" y="2075371"/>
                </a:lnTo>
                <a:cubicBezTo>
                  <a:pt x="931903" y="2075371"/>
                  <a:pt x="0" y="1146029"/>
                  <a:pt x="0" y="0"/>
                </a:cubicBezTo>
                <a:close/>
              </a:path>
            </a:pathLst>
          </a:custGeom>
          <a:solidFill>
            <a:srgbClr val="2D8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56"/>
          <p:cNvSpPr/>
          <p:nvPr/>
        </p:nvSpPr>
        <p:spPr>
          <a:xfrm>
            <a:off x="3742875" y="2438249"/>
            <a:ext cx="381000" cy="213360"/>
          </a:xfrm>
          <a:custGeom>
            <a:avLst/>
            <a:gdLst/>
            <a:ahLst/>
            <a:cxnLst/>
            <a:rect l="l" t="t" r="r" b="b"/>
            <a:pathLst>
              <a:path w="952500" h="533400" extrusionOk="0">
                <a:moveTo>
                  <a:pt x="6858" y="34385"/>
                </a:moveTo>
                <a:cubicBezTo>
                  <a:pt x="0" y="47625"/>
                  <a:pt x="0" y="65437"/>
                  <a:pt x="0" y="100775"/>
                </a:cubicBezTo>
                <a:lnTo>
                  <a:pt x="0" y="269653"/>
                </a:lnTo>
                <a:cubicBezTo>
                  <a:pt x="0" y="361950"/>
                  <a:pt x="0" y="408146"/>
                  <a:pt x="18002" y="443389"/>
                </a:cubicBezTo>
                <a:cubicBezTo>
                  <a:pt x="33805" y="474413"/>
                  <a:pt x="59008" y="499649"/>
                  <a:pt x="90011" y="515493"/>
                </a:cubicBezTo>
                <a:cubicBezTo>
                  <a:pt x="125349" y="533400"/>
                  <a:pt x="171450" y="533400"/>
                  <a:pt x="263843" y="533400"/>
                </a:cubicBezTo>
                <a:lnTo>
                  <a:pt x="585026" y="533400"/>
                </a:lnTo>
                <a:cubicBezTo>
                  <a:pt x="620363" y="533400"/>
                  <a:pt x="637985" y="533400"/>
                  <a:pt x="651701" y="526542"/>
                </a:cubicBezTo>
                <a:cubicBezTo>
                  <a:pt x="663570" y="520526"/>
                  <a:pt x="673212" y="510884"/>
                  <a:pt x="679228" y="499015"/>
                </a:cubicBezTo>
                <a:cubicBezTo>
                  <a:pt x="686086" y="485585"/>
                  <a:pt x="686086" y="467963"/>
                  <a:pt x="686086" y="432340"/>
                </a:cubicBezTo>
                <a:lnTo>
                  <a:pt x="686086" y="263747"/>
                </a:lnTo>
                <a:cubicBezTo>
                  <a:pt x="686086" y="171450"/>
                  <a:pt x="686086" y="125254"/>
                  <a:pt x="668084" y="90011"/>
                </a:cubicBezTo>
                <a:cubicBezTo>
                  <a:pt x="652334" y="58972"/>
                  <a:pt x="627114" y="33752"/>
                  <a:pt x="596075" y="18002"/>
                </a:cubicBezTo>
                <a:cubicBezTo>
                  <a:pt x="560546" y="0"/>
                  <a:pt x="514350" y="0"/>
                  <a:pt x="421958" y="0"/>
                </a:cubicBezTo>
                <a:lnTo>
                  <a:pt x="100775" y="0"/>
                </a:lnTo>
                <a:cubicBezTo>
                  <a:pt x="65437" y="0"/>
                  <a:pt x="47816" y="0"/>
                  <a:pt x="34100" y="6858"/>
                </a:cubicBezTo>
                <a:cubicBezTo>
                  <a:pt x="22269" y="12927"/>
                  <a:pt x="12642" y="22555"/>
                  <a:pt x="6572" y="34385"/>
                </a:cubicBezTo>
                <a:moveTo>
                  <a:pt x="862965" y="497110"/>
                </a:moveTo>
                <a:lnTo>
                  <a:pt x="774954" y="423767"/>
                </a:lnTo>
                <a:cubicBezTo>
                  <a:pt x="765201" y="416248"/>
                  <a:pt x="756060" y="407967"/>
                  <a:pt x="747617" y="399002"/>
                </a:cubicBezTo>
                <a:cubicBezTo>
                  <a:pt x="736111" y="385351"/>
                  <a:pt x="728363" y="368937"/>
                  <a:pt x="725138" y="351377"/>
                </a:cubicBezTo>
                <a:cubicBezTo>
                  <a:pt x="723713" y="339081"/>
                  <a:pt x="723300" y="326688"/>
                  <a:pt x="723900" y="314325"/>
                </a:cubicBezTo>
                <a:lnTo>
                  <a:pt x="723900" y="219075"/>
                </a:lnTo>
                <a:cubicBezTo>
                  <a:pt x="723405" y="206767"/>
                  <a:pt x="723914" y="194439"/>
                  <a:pt x="725424" y="182213"/>
                </a:cubicBezTo>
                <a:cubicBezTo>
                  <a:pt x="728649" y="164654"/>
                  <a:pt x="736397" y="148240"/>
                  <a:pt x="747903" y="134588"/>
                </a:cubicBezTo>
                <a:cubicBezTo>
                  <a:pt x="756320" y="125598"/>
                  <a:pt x="765463" y="117315"/>
                  <a:pt x="775240" y="109823"/>
                </a:cubicBezTo>
                <a:lnTo>
                  <a:pt x="863251" y="36481"/>
                </a:lnTo>
                <a:cubicBezTo>
                  <a:pt x="884873" y="18478"/>
                  <a:pt x="895636" y="9430"/>
                  <a:pt x="904304" y="7334"/>
                </a:cubicBezTo>
                <a:cubicBezTo>
                  <a:pt x="922115" y="2969"/>
                  <a:pt x="940556" y="11616"/>
                  <a:pt x="948595" y="28099"/>
                </a:cubicBezTo>
                <a:cubicBezTo>
                  <a:pt x="952500" y="36100"/>
                  <a:pt x="952500" y="50101"/>
                  <a:pt x="952500" y="78200"/>
                </a:cubicBezTo>
                <a:lnTo>
                  <a:pt x="952500" y="455295"/>
                </a:lnTo>
                <a:cubicBezTo>
                  <a:pt x="952500" y="483870"/>
                  <a:pt x="952500" y="497491"/>
                  <a:pt x="948595" y="505492"/>
                </a:cubicBezTo>
                <a:cubicBezTo>
                  <a:pt x="940556" y="521975"/>
                  <a:pt x="922115" y="530622"/>
                  <a:pt x="904304" y="526256"/>
                </a:cubicBezTo>
                <a:cubicBezTo>
                  <a:pt x="895350" y="523875"/>
                  <a:pt x="884873" y="515112"/>
                  <a:pt x="863251" y="497110"/>
                </a:cubicBezTo>
                <a:close/>
              </a:path>
            </a:pathLst>
          </a:custGeom>
          <a:solidFill>
            <a:srgbClr val="FA5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56"/>
          <p:cNvSpPr/>
          <p:nvPr/>
        </p:nvSpPr>
        <p:spPr>
          <a:xfrm>
            <a:off x="4058250" y="3370024"/>
            <a:ext cx="381000" cy="213360"/>
          </a:xfrm>
          <a:custGeom>
            <a:avLst/>
            <a:gdLst/>
            <a:ahLst/>
            <a:cxnLst/>
            <a:rect l="l" t="t" r="r" b="b"/>
            <a:pathLst>
              <a:path w="952500" h="533400" extrusionOk="0">
                <a:moveTo>
                  <a:pt x="6858" y="34385"/>
                </a:moveTo>
                <a:cubicBezTo>
                  <a:pt x="0" y="47625"/>
                  <a:pt x="0" y="65437"/>
                  <a:pt x="0" y="100775"/>
                </a:cubicBezTo>
                <a:lnTo>
                  <a:pt x="0" y="269653"/>
                </a:lnTo>
                <a:cubicBezTo>
                  <a:pt x="0" y="361950"/>
                  <a:pt x="0" y="408146"/>
                  <a:pt x="18002" y="443389"/>
                </a:cubicBezTo>
                <a:cubicBezTo>
                  <a:pt x="33805" y="474413"/>
                  <a:pt x="59008" y="499649"/>
                  <a:pt x="90011" y="515493"/>
                </a:cubicBezTo>
                <a:cubicBezTo>
                  <a:pt x="125349" y="533400"/>
                  <a:pt x="171450" y="533400"/>
                  <a:pt x="263843" y="533400"/>
                </a:cubicBezTo>
                <a:lnTo>
                  <a:pt x="585026" y="533400"/>
                </a:lnTo>
                <a:cubicBezTo>
                  <a:pt x="620363" y="533400"/>
                  <a:pt x="637985" y="533400"/>
                  <a:pt x="651701" y="526542"/>
                </a:cubicBezTo>
                <a:cubicBezTo>
                  <a:pt x="663570" y="520526"/>
                  <a:pt x="673212" y="510884"/>
                  <a:pt x="679228" y="499015"/>
                </a:cubicBezTo>
                <a:cubicBezTo>
                  <a:pt x="686086" y="485585"/>
                  <a:pt x="686086" y="467963"/>
                  <a:pt x="686086" y="432340"/>
                </a:cubicBezTo>
                <a:lnTo>
                  <a:pt x="686086" y="263747"/>
                </a:lnTo>
                <a:cubicBezTo>
                  <a:pt x="686086" y="171450"/>
                  <a:pt x="686086" y="125254"/>
                  <a:pt x="668084" y="90011"/>
                </a:cubicBezTo>
                <a:cubicBezTo>
                  <a:pt x="652334" y="58972"/>
                  <a:pt x="627114" y="33752"/>
                  <a:pt x="596075" y="18002"/>
                </a:cubicBezTo>
                <a:cubicBezTo>
                  <a:pt x="560546" y="0"/>
                  <a:pt x="514350" y="0"/>
                  <a:pt x="421958" y="0"/>
                </a:cubicBezTo>
                <a:lnTo>
                  <a:pt x="100775" y="0"/>
                </a:lnTo>
                <a:cubicBezTo>
                  <a:pt x="65437" y="0"/>
                  <a:pt x="47816" y="0"/>
                  <a:pt x="34100" y="6858"/>
                </a:cubicBezTo>
                <a:cubicBezTo>
                  <a:pt x="22269" y="12927"/>
                  <a:pt x="12642" y="22555"/>
                  <a:pt x="6572" y="34385"/>
                </a:cubicBezTo>
                <a:moveTo>
                  <a:pt x="862965" y="497110"/>
                </a:moveTo>
                <a:lnTo>
                  <a:pt x="774954" y="423767"/>
                </a:lnTo>
                <a:cubicBezTo>
                  <a:pt x="765201" y="416248"/>
                  <a:pt x="756060" y="407967"/>
                  <a:pt x="747617" y="399002"/>
                </a:cubicBezTo>
                <a:cubicBezTo>
                  <a:pt x="736111" y="385351"/>
                  <a:pt x="728363" y="368937"/>
                  <a:pt x="725138" y="351377"/>
                </a:cubicBezTo>
                <a:cubicBezTo>
                  <a:pt x="723713" y="339081"/>
                  <a:pt x="723300" y="326688"/>
                  <a:pt x="723900" y="314325"/>
                </a:cubicBezTo>
                <a:lnTo>
                  <a:pt x="723900" y="219075"/>
                </a:lnTo>
                <a:cubicBezTo>
                  <a:pt x="723405" y="206767"/>
                  <a:pt x="723914" y="194439"/>
                  <a:pt x="725424" y="182213"/>
                </a:cubicBezTo>
                <a:cubicBezTo>
                  <a:pt x="728649" y="164654"/>
                  <a:pt x="736397" y="148240"/>
                  <a:pt x="747903" y="134588"/>
                </a:cubicBezTo>
                <a:cubicBezTo>
                  <a:pt x="756320" y="125598"/>
                  <a:pt x="765463" y="117315"/>
                  <a:pt x="775240" y="109823"/>
                </a:cubicBezTo>
                <a:lnTo>
                  <a:pt x="863251" y="36481"/>
                </a:lnTo>
                <a:cubicBezTo>
                  <a:pt x="884873" y="18478"/>
                  <a:pt x="895636" y="9430"/>
                  <a:pt x="904304" y="7334"/>
                </a:cubicBezTo>
                <a:cubicBezTo>
                  <a:pt x="922115" y="2969"/>
                  <a:pt x="940556" y="11616"/>
                  <a:pt x="948595" y="28099"/>
                </a:cubicBezTo>
                <a:cubicBezTo>
                  <a:pt x="952500" y="36100"/>
                  <a:pt x="952500" y="50101"/>
                  <a:pt x="952500" y="78200"/>
                </a:cubicBezTo>
                <a:lnTo>
                  <a:pt x="952500" y="455295"/>
                </a:lnTo>
                <a:cubicBezTo>
                  <a:pt x="952500" y="483870"/>
                  <a:pt x="952500" y="497491"/>
                  <a:pt x="948595" y="505492"/>
                </a:cubicBezTo>
                <a:cubicBezTo>
                  <a:pt x="940556" y="521975"/>
                  <a:pt x="922115" y="530622"/>
                  <a:pt x="904304" y="526256"/>
                </a:cubicBezTo>
                <a:cubicBezTo>
                  <a:pt x="895350" y="523875"/>
                  <a:pt x="884873" y="515112"/>
                  <a:pt x="863251" y="497110"/>
                </a:cubicBezTo>
                <a:close/>
              </a:path>
            </a:pathLst>
          </a:custGeom>
          <a:solidFill>
            <a:srgbClr val="FA5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56"/>
          <p:cNvSpPr/>
          <p:nvPr/>
        </p:nvSpPr>
        <p:spPr>
          <a:xfrm>
            <a:off x="4339462" y="4268516"/>
            <a:ext cx="317527" cy="317525"/>
          </a:xfrm>
          <a:custGeom>
            <a:avLst/>
            <a:gdLst/>
            <a:ahLst/>
            <a:cxnLst/>
            <a:rect l="l" t="t" r="r" b="b"/>
            <a:pathLst>
              <a:path w="793818" h="793813" extrusionOk="0">
                <a:moveTo>
                  <a:pt x="220504" y="0"/>
                </a:moveTo>
                <a:lnTo>
                  <a:pt x="132302" y="0"/>
                </a:lnTo>
                <a:cubicBezTo>
                  <a:pt x="59321" y="210"/>
                  <a:pt x="210" y="59321"/>
                  <a:pt x="0" y="132302"/>
                </a:cubicBezTo>
                <a:cubicBezTo>
                  <a:pt x="-210" y="497435"/>
                  <a:pt x="295617" y="793604"/>
                  <a:pt x="660749" y="793814"/>
                </a:cubicBezTo>
                <a:cubicBezTo>
                  <a:pt x="661004" y="793814"/>
                  <a:pt x="661257" y="793814"/>
                  <a:pt x="661511" y="793814"/>
                </a:cubicBezTo>
                <a:lnTo>
                  <a:pt x="665512" y="793814"/>
                </a:lnTo>
                <a:cubicBezTo>
                  <a:pt x="737255" y="792204"/>
                  <a:pt x="794404" y="733271"/>
                  <a:pt x="793814" y="661511"/>
                </a:cubicBezTo>
                <a:lnTo>
                  <a:pt x="793814" y="573310"/>
                </a:lnTo>
                <a:cubicBezTo>
                  <a:pt x="793814" y="524597"/>
                  <a:pt x="754325" y="485108"/>
                  <a:pt x="705612" y="485108"/>
                </a:cubicBezTo>
                <a:lnTo>
                  <a:pt x="628174" y="485108"/>
                </a:lnTo>
                <a:cubicBezTo>
                  <a:pt x="593055" y="485092"/>
                  <a:pt x="559371" y="499039"/>
                  <a:pt x="534543" y="523875"/>
                </a:cubicBezTo>
                <a:lnTo>
                  <a:pt x="498920" y="559499"/>
                </a:lnTo>
                <a:cubicBezTo>
                  <a:pt x="490551" y="567941"/>
                  <a:pt x="479184" y="572734"/>
                  <a:pt x="467297" y="572834"/>
                </a:cubicBezTo>
                <a:cubicBezTo>
                  <a:pt x="461025" y="572817"/>
                  <a:pt x="454839" y="571385"/>
                  <a:pt x="449199" y="568643"/>
                </a:cubicBezTo>
                <a:cubicBezTo>
                  <a:pt x="351707" y="521074"/>
                  <a:pt x="272943" y="442242"/>
                  <a:pt x="225457" y="344710"/>
                </a:cubicBezTo>
                <a:cubicBezTo>
                  <a:pt x="217738" y="327797"/>
                  <a:pt x="221558" y="307852"/>
                  <a:pt x="234982" y="294989"/>
                </a:cubicBezTo>
                <a:lnTo>
                  <a:pt x="270605" y="259271"/>
                </a:lnTo>
                <a:cubicBezTo>
                  <a:pt x="295446" y="234484"/>
                  <a:pt x="309395" y="200827"/>
                  <a:pt x="309372" y="165735"/>
                </a:cubicBezTo>
                <a:lnTo>
                  <a:pt x="309372" y="88202"/>
                </a:lnTo>
                <a:cubicBezTo>
                  <a:pt x="309372" y="39489"/>
                  <a:pt x="269883" y="0"/>
                  <a:pt x="221171" y="0"/>
                </a:cubicBezTo>
              </a:path>
            </a:pathLst>
          </a:custGeom>
          <a:solidFill>
            <a:srgbClr val="FA5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5" name="Google Shape;635;p56"/>
          <p:cNvGrpSpPr/>
          <p:nvPr/>
        </p:nvGrpSpPr>
        <p:grpSpPr>
          <a:xfrm>
            <a:off x="3371404" y="1447567"/>
            <a:ext cx="371475" cy="342900"/>
            <a:chOff x="4914900" y="2190750"/>
            <a:chExt cx="495300" cy="457200"/>
          </a:xfrm>
        </p:grpSpPr>
        <p:sp>
          <p:nvSpPr>
            <p:cNvPr id="636" name="Google Shape;636;p56"/>
            <p:cNvSpPr/>
            <p:nvPr/>
          </p:nvSpPr>
          <p:spPr>
            <a:xfrm>
              <a:off x="4914900" y="2190750"/>
              <a:ext cx="495300" cy="457200"/>
            </a:xfrm>
            <a:custGeom>
              <a:avLst/>
              <a:gdLst/>
              <a:ahLst/>
              <a:cxnLst/>
              <a:rect l="l" t="t" r="r" b="b"/>
              <a:pathLst>
                <a:path w="495300" h="457200" extrusionOk="0">
                  <a:moveTo>
                    <a:pt x="447675" y="38100"/>
                  </a:moveTo>
                  <a:lnTo>
                    <a:pt x="381000" y="38100"/>
                  </a:lnTo>
                  <a:lnTo>
                    <a:pt x="381000" y="28575"/>
                  </a:lnTo>
                  <a:cubicBezTo>
                    <a:pt x="381000" y="12821"/>
                    <a:pt x="368179" y="0"/>
                    <a:pt x="352425" y="0"/>
                  </a:cubicBezTo>
                  <a:cubicBezTo>
                    <a:pt x="336671" y="0"/>
                    <a:pt x="323850" y="12821"/>
                    <a:pt x="323850" y="28575"/>
                  </a:cubicBezTo>
                  <a:lnTo>
                    <a:pt x="323850" y="38100"/>
                  </a:lnTo>
                  <a:lnTo>
                    <a:pt x="171450" y="38100"/>
                  </a:lnTo>
                  <a:lnTo>
                    <a:pt x="171450" y="28575"/>
                  </a:lnTo>
                  <a:cubicBezTo>
                    <a:pt x="171450" y="12821"/>
                    <a:pt x="158629" y="0"/>
                    <a:pt x="142875" y="0"/>
                  </a:cubicBezTo>
                  <a:cubicBezTo>
                    <a:pt x="127121" y="0"/>
                    <a:pt x="114300" y="12821"/>
                    <a:pt x="114300" y="28575"/>
                  </a:cubicBezTo>
                  <a:lnTo>
                    <a:pt x="114300" y="38100"/>
                  </a:lnTo>
                  <a:lnTo>
                    <a:pt x="47625" y="38100"/>
                  </a:lnTo>
                  <a:cubicBezTo>
                    <a:pt x="21365" y="38100"/>
                    <a:pt x="0" y="59465"/>
                    <a:pt x="0" y="85725"/>
                  </a:cubicBezTo>
                  <a:lnTo>
                    <a:pt x="0" y="409575"/>
                  </a:lnTo>
                  <a:cubicBezTo>
                    <a:pt x="0" y="435835"/>
                    <a:pt x="21365" y="457200"/>
                    <a:pt x="47625" y="457200"/>
                  </a:cubicBezTo>
                  <a:lnTo>
                    <a:pt x="447675" y="457200"/>
                  </a:lnTo>
                  <a:cubicBezTo>
                    <a:pt x="473935" y="457200"/>
                    <a:pt x="495300" y="435835"/>
                    <a:pt x="495300" y="409575"/>
                  </a:cubicBezTo>
                  <a:lnTo>
                    <a:pt x="495300" y="85725"/>
                  </a:lnTo>
                  <a:cubicBezTo>
                    <a:pt x="495300" y="59465"/>
                    <a:pt x="473935" y="38100"/>
                    <a:pt x="447675" y="38100"/>
                  </a:cubicBezTo>
                  <a:close/>
                  <a:moveTo>
                    <a:pt x="342900" y="28575"/>
                  </a:moveTo>
                  <a:cubicBezTo>
                    <a:pt x="342900" y="23327"/>
                    <a:pt x="347177" y="19050"/>
                    <a:pt x="352425" y="19050"/>
                  </a:cubicBezTo>
                  <a:cubicBezTo>
                    <a:pt x="357673" y="19050"/>
                    <a:pt x="361950" y="23327"/>
                    <a:pt x="361950" y="28575"/>
                  </a:cubicBezTo>
                  <a:lnTo>
                    <a:pt x="361950" y="85725"/>
                  </a:lnTo>
                  <a:cubicBezTo>
                    <a:pt x="361950" y="90973"/>
                    <a:pt x="357673" y="95250"/>
                    <a:pt x="352425" y="95250"/>
                  </a:cubicBezTo>
                  <a:cubicBezTo>
                    <a:pt x="347177" y="95250"/>
                    <a:pt x="342900" y="90973"/>
                    <a:pt x="342900" y="85725"/>
                  </a:cubicBezTo>
                  <a:lnTo>
                    <a:pt x="342900" y="28575"/>
                  </a:lnTo>
                  <a:close/>
                  <a:moveTo>
                    <a:pt x="133350" y="28575"/>
                  </a:moveTo>
                  <a:cubicBezTo>
                    <a:pt x="133350" y="23327"/>
                    <a:pt x="137627" y="19050"/>
                    <a:pt x="142875" y="19050"/>
                  </a:cubicBezTo>
                  <a:cubicBezTo>
                    <a:pt x="148123" y="19050"/>
                    <a:pt x="152400" y="23327"/>
                    <a:pt x="152400" y="28575"/>
                  </a:cubicBezTo>
                  <a:lnTo>
                    <a:pt x="152400" y="85725"/>
                  </a:lnTo>
                  <a:cubicBezTo>
                    <a:pt x="152400" y="90973"/>
                    <a:pt x="148123" y="95250"/>
                    <a:pt x="142875" y="95250"/>
                  </a:cubicBezTo>
                  <a:cubicBezTo>
                    <a:pt x="137627" y="95250"/>
                    <a:pt x="133350" y="90973"/>
                    <a:pt x="133350" y="85725"/>
                  </a:cubicBezTo>
                  <a:lnTo>
                    <a:pt x="133350" y="28575"/>
                  </a:lnTo>
                  <a:close/>
                  <a:moveTo>
                    <a:pt x="47625" y="57150"/>
                  </a:moveTo>
                  <a:lnTo>
                    <a:pt x="114300" y="57150"/>
                  </a:lnTo>
                  <a:lnTo>
                    <a:pt x="114300" y="85725"/>
                  </a:lnTo>
                  <a:cubicBezTo>
                    <a:pt x="114300" y="101479"/>
                    <a:pt x="127121" y="114300"/>
                    <a:pt x="142875" y="114300"/>
                  </a:cubicBezTo>
                  <a:cubicBezTo>
                    <a:pt x="158629" y="114300"/>
                    <a:pt x="171450" y="101479"/>
                    <a:pt x="171450" y="85725"/>
                  </a:cubicBezTo>
                  <a:lnTo>
                    <a:pt x="171450" y="57150"/>
                  </a:lnTo>
                  <a:lnTo>
                    <a:pt x="323850" y="57150"/>
                  </a:lnTo>
                  <a:lnTo>
                    <a:pt x="323850" y="85725"/>
                  </a:lnTo>
                  <a:cubicBezTo>
                    <a:pt x="323850" y="101479"/>
                    <a:pt x="336671" y="114300"/>
                    <a:pt x="352425" y="114300"/>
                  </a:cubicBezTo>
                  <a:cubicBezTo>
                    <a:pt x="368179" y="114300"/>
                    <a:pt x="381000" y="101479"/>
                    <a:pt x="381000" y="85725"/>
                  </a:cubicBezTo>
                  <a:lnTo>
                    <a:pt x="381000" y="57150"/>
                  </a:lnTo>
                  <a:lnTo>
                    <a:pt x="447675" y="57150"/>
                  </a:lnTo>
                  <a:cubicBezTo>
                    <a:pt x="463429" y="57150"/>
                    <a:pt x="476250" y="69971"/>
                    <a:pt x="476250" y="85725"/>
                  </a:cubicBezTo>
                  <a:lnTo>
                    <a:pt x="476250" y="133350"/>
                  </a:lnTo>
                  <a:lnTo>
                    <a:pt x="19050" y="133350"/>
                  </a:lnTo>
                  <a:lnTo>
                    <a:pt x="19050" y="85725"/>
                  </a:lnTo>
                  <a:cubicBezTo>
                    <a:pt x="19050" y="69971"/>
                    <a:pt x="31871" y="57150"/>
                    <a:pt x="47625" y="57150"/>
                  </a:cubicBezTo>
                  <a:close/>
                  <a:moveTo>
                    <a:pt x="447675" y="438150"/>
                  </a:moveTo>
                  <a:lnTo>
                    <a:pt x="47625" y="438150"/>
                  </a:lnTo>
                  <a:cubicBezTo>
                    <a:pt x="31871" y="438150"/>
                    <a:pt x="19050" y="425329"/>
                    <a:pt x="19050" y="409575"/>
                  </a:cubicBezTo>
                  <a:lnTo>
                    <a:pt x="19050" y="152400"/>
                  </a:lnTo>
                  <a:lnTo>
                    <a:pt x="476250" y="152400"/>
                  </a:lnTo>
                  <a:lnTo>
                    <a:pt x="476250" y="409575"/>
                  </a:lnTo>
                  <a:cubicBezTo>
                    <a:pt x="476250" y="425329"/>
                    <a:pt x="463429" y="438150"/>
                    <a:pt x="447675" y="438150"/>
                  </a:cubicBezTo>
                  <a:close/>
                </a:path>
              </a:pathLst>
            </a:custGeom>
            <a:solidFill>
              <a:srgbClr val="FA5B5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56"/>
            <p:cNvSpPr/>
            <p:nvPr/>
          </p:nvSpPr>
          <p:spPr>
            <a:xfrm>
              <a:off x="4991100" y="253365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47625" y="0"/>
                  </a:moveTo>
                  <a:lnTo>
                    <a:pt x="9525" y="0"/>
                  </a:lnTo>
                  <a:cubicBezTo>
                    <a:pt x="4267" y="0"/>
                    <a:pt x="0" y="4267"/>
                    <a:pt x="0" y="9525"/>
                  </a:cubicBezTo>
                  <a:lnTo>
                    <a:pt x="0" y="47625"/>
                  </a:lnTo>
                  <a:cubicBezTo>
                    <a:pt x="0" y="52883"/>
                    <a:pt x="4267" y="57150"/>
                    <a:pt x="9525" y="57150"/>
                  </a:cubicBezTo>
                  <a:lnTo>
                    <a:pt x="47625" y="57150"/>
                  </a:lnTo>
                  <a:cubicBezTo>
                    <a:pt x="52883" y="57150"/>
                    <a:pt x="57150" y="52883"/>
                    <a:pt x="57150" y="47625"/>
                  </a:cubicBezTo>
                  <a:lnTo>
                    <a:pt x="57150" y="9525"/>
                  </a:lnTo>
                  <a:cubicBezTo>
                    <a:pt x="57150" y="4267"/>
                    <a:pt x="52883" y="0"/>
                    <a:pt x="47625" y="0"/>
                  </a:cubicBezTo>
                  <a:close/>
                  <a:moveTo>
                    <a:pt x="38100" y="38100"/>
                  </a:moveTo>
                  <a:lnTo>
                    <a:pt x="19050" y="38100"/>
                  </a:lnTo>
                  <a:lnTo>
                    <a:pt x="19050" y="19050"/>
                  </a:lnTo>
                  <a:lnTo>
                    <a:pt x="38100" y="19050"/>
                  </a:lnTo>
                  <a:lnTo>
                    <a:pt x="38100" y="38100"/>
                  </a:lnTo>
                  <a:close/>
                </a:path>
              </a:pathLst>
            </a:custGeom>
            <a:solidFill>
              <a:srgbClr val="FA5B5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6"/>
            <p:cNvSpPr/>
            <p:nvPr/>
          </p:nvSpPr>
          <p:spPr>
            <a:xfrm>
              <a:off x="5086350" y="253365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47625" y="0"/>
                  </a:moveTo>
                  <a:lnTo>
                    <a:pt x="9525" y="0"/>
                  </a:lnTo>
                  <a:cubicBezTo>
                    <a:pt x="4267" y="0"/>
                    <a:pt x="0" y="4267"/>
                    <a:pt x="0" y="9525"/>
                  </a:cubicBezTo>
                  <a:lnTo>
                    <a:pt x="0" y="47625"/>
                  </a:lnTo>
                  <a:cubicBezTo>
                    <a:pt x="0" y="52883"/>
                    <a:pt x="4267" y="57150"/>
                    <a:pt x="9525" y="57150"/>
                  </a:cubicBezTo>
                  <a:lnTo>
                    <a:pt x="47625" y="57150"/>
                  </a:lnTo>
                  <a:cubicBezTo>
                    <a:pt x="52883" y="57150"/>
                    <a:pt x="57150" y="52883"/>
                    <a:pt x="57150" y="47625"/>
                  </a:cubicBezTo>
                  <a:lnTo>
                    <a:pt x="57150" y="9525"/>
                  </a:lnTo>
                  <a:cubicBezTo>
                    <a:pt x="57150" y="4267"/>
                    <a:pt x="52883" y="0"/>
                    <a:pt x="47625" y="0"/>
                  </a:cubicBezTo>
                  <a:close/>
                  <a:moveTo>
                    <a:pt x="38100" y="38100"/>
                  </a:moveTo>
                  <a:lnTo>
                    <a:pt x="19050" y="38100"/>
                  </a:lnTo>
                  <a:lnTo>
                    <a:pt x="19050" y="19050"/>
                  </a:lnTo>
                  <a:lnTo>
                    <a:pt x="38100" y="19050"/>
                  </a:lnTo>
                  <a:lnTo>
                    <a:pt x="38100" y="38100"/>
                  </a:lnTo>
                  <a:close/>
                </a:path>
              </a:pathLst>
            </a:custGeom>
            <a:solidFill>
              <a:srgbClr val="FA5B5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56"/>
            <p:cNvSpPr/>
            <p:nvPr/>
          </p:nvSpPr>
          <p:spPr>
            <a:xfrm>
              <a:off x="5181600" y="253365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47625" y="0"/>
                  </a:moveTo>
                  <a:lnTo>
                    <a:pt x="9525" y="0"/>
                  </a:lnTo>
                  <a:cubicBezTo>
                    <a:pt x="4267" y="0"/>
                    <a:pt x="0" y="4267"/>
                    <a:pt x="0" y="9525"/>
                  </a:cubicBezTo>
                  <a:lnTo>
                    <a:pt x="0" y="47625"/>
                  </a:lnTo>
                  <a:cubicBezTo>
                    <a:pt x="0" y="52883"/>
                    <a:pt x="4267" y="57150"/>
                    <a:pt x="9525" y="57150"/>
                  </a:cubicBezTo>
                  <a:lnTo>
                    <a:pt x="47625" y="57150"/>
                  </a:lnTo>
                  <a:cubicBezTo>
                    <a:pt x="52883" y="57150"/>
                    <a:pt x="57150" y="52883"/>
                    <a:pt x="57150" y="47625"/>
                  </a:cubicBezTo>
                  <a:lnTo>
                    <a:pt x="57150" y="9525"/>
                  </a:lnTo>
                  <a:cubicBezTo>
                    <a:pt x="57150" y="4267"/>
                    <a:pt x="52883" y="0"/>
                    <a:pt x="47625" y="0"/>
                  </a:cubicBezTo>
                  <a:close/>
                  <a:moveTo>
                    <a:pt x="38100" y="38100"/>
                  </a:moveTo>
                  <a:lnTo>
                    <a:pt x="19050" y="38100"/>
                  </a:lnTo>
                  <a:lnTo>
                    <a:pt x="19050" y="19050"/>
                  </a:lnTo>
                  <a:lnTo>
                    <a:pt x="38100" y="19050"/>
                  </a:lnTo>
                  <a:lnTo>
                    <a:pt x="38100" y="38100"/>
                  </a:lnTo>
                  <a:close/>
                </a:path>
              </a:pathLst>
            </a:custGeom>
            <a:solidFill>
              <a:srgbClr val="FA5B5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56"/>
            <p:cNvSpPr/>
            <p:nvPr/>
          </p:nvSpPr>
          <p:spPr>
            <a:xfrm>
              <a:off x="4991100" y="245745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47625" y="0"/>
                  </a:moveTo>
                  <a:lnTo>
                    <a:pt x="9525" y="0"/>
                  </a:lnTo>
                  <a:cubicBezTo>
                    <a:pt x="4267" y="0"/>
                    <a:pt x="0" y="4267"/>
                    <a:pt x="0" y="9525"/>
                  </a:cubicBezTo>
                  <a:lnTo>
                    <a:pt x="0" y="47625"/>
                  </a:lnTo>
                  <a:cubicBezTo>
                    <a:pt x="0" y="52883"/>
                    <a:pt x="4267" y="57150"/>
                    <a:pt x="9525" y="57150"/>
                  </a:cubicBezTo>
                  <a:lnTo>
                    <a:pt x="47625" y="57150"/>
                  </a:lnTo>
                  <a:cubicBezTo>
                    <a:pt x="52883" y="57150"/>
                    <a:pt x="57150" y="52883"/>
                    <a:pt x="57150" y="47625"/>
                  </a:cubicBezTo>
                  <a:lnTo>
                    <a:pt x="57150" y="9525"/>
                  </a:lnTo>
                  <a:cubicBezTo>
                    <a:pt x="57150" y="4267"/>
                    <a:pt x="52883" y="0"/>
                    <a:pt x="47625" y="0"/>
                  </a:cubicBezTo>
                  <a:close/>
                  <a:moveTo>
                    <a:pt x="38100" y="38100"/>
                  </a:moveTo>
                  <a:lnTo>
                    <a:pt x="19050" y="38100"/>
                  </a:lnTo>
                  <a:lnTo>
                    <a:pt x="19050" y="19050"/>
                  </a:lnTo>
                  <a:lnTo>
                    <a:pt x="38100" y="19050"/>
                  </a:lnTo>
                  <a:lnTo>
                    <a:pt x="38100" y="38100"/>
                  </a:lnTo>
                  <a:close/>
                </a:path>
              </a:pathLst>
            </a:custGeom>
            <a:solidFill>
              <a:srgbClr val="FA5B5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56"/>
            <p:cNvSpPr/>
            <p:nvPr/>
          </p:nvSpPr>
          <p:spPr>
            <a:xfrm>
              <a:off x="5086350" y="245745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47625" y="0"/>
                  </a:moveTo>
                  <a:lnTo>
                    <a:pt x="9525" y="0"/>
                  </a:lnTo>
                  <a:cubicBezTo>
                    <a:pt x="4267" y="0"/>
                    <a:pt x="0" y="4267"/>
                    <a:pt x="0" y="9525"/>
                  </a:cubicBezTo>
                  <a:lnTo>
                    <a:pt x="0" y="47625"/>
                  </a:lnTo>
                  <a:cubicBezTo>
                    <a:pt x="0" y="52883"/>
                    <a:pt x="4267" y="57150"/>
                    <a:pt x="9525" y="57150"/>
                  </a:cubicBezTo>
                  <a:lnTo>
                    <a:pt x="47625" y="57150"/>
                  </a:lnTo>
                  <a:cubicBezTo>
                    <a:pt x="52883" y="57150"/>
                    <a:pt x="57150" y="52883"/>
                    <a:pt x="57150" y="47625"/>
                  </a:cubicBezTo>
                  <a:lnTo>
                    <a:pt x="57150" y="9525"/>
                  </a:lnTo>
                  <a:cubicBezTo>
                    <a:pt x="57150" y="4267"/>
                    <a:pt x="52883" y="0"/>
                    <a:pt x="47625" y="0"/>
                  </a:cubicBezTo>
                  <a:close/>
                  <a:moveTo>
                    <a:pt x="38100" y="38100"/>
                  </a:moveTo>
                  <a:lnTo>
                    <a:pt x="19050" y="38100"/>
                  </a:lnTo>
                  <a:lnTo>
                    <a:pt x="19050" y="19050"/>
                  </a:lnTo>
                  <a:lnTo>
                    <a:pt x="38100" y="19050"/>
                  </a:lnTo>
                  <a:lnTo>
                    <a:pt x="38100" y="38100"/>
                  </a:lnTo>
                  <a:close/>
                </a:path>
              </a:pathLst>
            </a:custGeom>
            <a:solidFill>
              <a:srgbClr val="FA5B5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56"/>
            <p:cNvSpPr/>
            <p:nvPr/>
          </p:nvSpPr>
          <p:spPr>
            <a:xfrm>
              <a:off x="5181600" y="245745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47625" y="0"/>
                  </a:moveTo>
                  <a:lnTo>
                    <a:pt x="9525" y="0"/>
                  </a:lnTo>
                  <a:cubicBezTo>
                    <a:pt x="4267" y="0"/>
                    <a:pt x="0" y="4267"/>
                    <a:pt x="0" y="9525"/>
                  </a:cubicBezTo>
                  <a:lnTo>
                    <a:pt x="0" y="47625"/>
                  </a:lnTo>
                  <a:cubicBezTo>
                    <a:pt x="0" y="52883"/>
                    <a:pt x="4267" y="57150"/>
                    <a:pt x="9525" y="57150"/>
                  </a:cubicBezTo>
                  <a:lnTo>
                    <a:pt x="47625" y="57150"/>
                  </a:lnTo>
                  <a:cubicBezTo>
                    <a:pt x="52883" y="57150"/>
                    <a:pt x="57150" y="52883"/>
                    <a:pt x="57150" y="47625"/>
                  </a:cubicBezTo>
                  <a:lnTo>
                    <a:pt x="57150" y="9525"/>
                  </a:lnTo>
                  <a:cubicBezTo>
                    <a:pt x="57150" y="4267"/>
                    <a:pt x="52883" y="0"/>
                    <a:pt x="47625" y="0"/>
                  </a:cubicBezTo>
                  <a:close/>
                  <a:moveTo>
                    <a:pt x="38100" y="38100"/>
                  </a:moveTo>
                  <a:lnTo>
                    <a:pt x="19050" y="38100"/>
                  </a:lnTo>
                  <a:lnTo>
                    <a:pt x="19050" y="19050"/>
                  </a:lnTo>
                  <a:lnTo>
                    <a:pt x="38100" y="19050"/>
                  </a:lnTo>
                  <a:lnTo>
                    <a:pt x="38100" y="38100"/>
                  </a:lnTo>
                  <a:close/>
                </a:path>
              </a:pathLst>
            </a:custGeom>
            <a:solidFill>
              <a:srgbClr val="FA5B5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56"/>
            <p:cNvSpPr/>
            <p:nvPr/>
          </p:nvSpPr>
          <p:spPr>
            <a:xfrm>
              <a:off x="5276850" y="245745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47625" y="0"/>
                  </a:moveTo>
                  <a:lnTo>
                    <a:pt x="9525" y="0"/>
                  </a:lnTo>
                  <a:cubicBezTo>
                    <a:pt x="4267" y="0"/>
                    <a:pt x="0" y="4267"/>
                    <a:pt x="0" y="9525"/>
                  </a:cubicBezTo>
                  <a:lnTo>
                    <a:pt x="0" y="47625"/>
                  </a:lnTo>
                  <a:cubicBezTo>
                    <a:pt x="0" y="52883"/>
                    <a:pt x="4267" y="57150"/>
                    <a:pt x="9525" y="57150"/>
                  </a:cubicBezTo>
                  <a:lnTo>
                    <a:pt x="47625" y="57150"/>
                  </a:lnTo>
                  <a:cubicBezTo>
                    <a:pt x="52883" y="57150"/>
                    <a:pt x="57150" y="52883"/>
                    <a:pt x="57150" y="47625"/>
                  </a:cubicBezTo>
                  <a:lnTo>
                    <a:pt x="57150" y="9525"/>
                  </a:lnTo>
                  <a:cubicBezTo>
                    <a:pt x="57150" y="4267"/>
                    <a:pt x="52883" y="0"/>
                    <a:pt x="47625" y="0"/>
                  </a:cubicBezTo>
                  <a:close/>
                  <a:moveTo>
                    <a:pt x="38100" y="38100"/>
                  </a:moveTo>
                  <a:lnTo>
                    <a:pt x="19050" y="38100"/>
                  </a:lnTo>
                  <a:lnTo>
                    <a:pt x="19050" y="19050"/>
                  </a:lnTo>
                  <a:lnTo>
                    <a:pt x="38100" y="19050"/>
                  </a:lnTo>
                  <a:lnTo>
                    <a:pt x="38100" y="38100"/>
                  </a:lnTo>
                  <a:close/>
                </a:path>
              </a:pathLst>
            </a:custGeom>
            <a:solidFill>
              <a:srgbClr val="FA5B5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56"/>
            <p:cNvSpPr/>
            <p:nvPr/>
          </p:nvSpPr>
          <p:spPr>
            <a:xfrm>
              <a:off x="5086350" y="238125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47625" y="0"/>
                  </a:moveTo>
                  <a:lnTo>
                    <a:pt x="9525" y="0"/>
                  </a:lnTo>
                  <a:cubicBezTo>
                    <a:pt x="4267" y="0"/>
                    <a:pt x="0" y="4267"/>
                    <a:pt x="0" y="9525"/>
                  </a:cubicBezTo>
                  <a:lnTo>
                    <a:pt x="0" y="47625"/>
                  </a:lnTo>
                  <a:cubicBezTo>
                    <a:pt x="0" y="52883"/>
                    <a:pt x="4267" y="57150"/>
                    <a:pt x="9525" y="57150"/>
                  </a:cubicBezTo>
                  <a:lnTo>
                    <a:pt x="47625" y="57150"/>
                  </a:lnTo>
                  <a:cubicBezTo>
                    <a:pt x="52883" y="57150"/>
                    <a:pt x="57150" y="52883"/>
                    <a:pt x="57150" y="47625"/>
                  </a:cubicBezTo>
                  <a:lnTo>
                    <a:pt x="57150" y="9525"/>
                  </a:lnTo>
                  <a:cubicBezTo>
                    <a:pt x="57150" y="4267"/>
                    <a:pt x="52883" y="0"/>
                    <a:pt x="47625" y="0"/>
                  </a:cubicBezTo>
                  <a:close/>
                  <a:moveTo>
                    <a:pt x="38100" y="38100"/>
                  </a:moveTo>
                  <a:lnTo>
                    <a:pt x="19050" y="38100"/>
                  </a:lnTo>
                  <a:lnTo>
                    <a:pt x="19050" y="19050"/>
                  </a:lnTo>
                  <a:lnTo>
                    <a:pt x="38100" y="19050"/>
                  </a:lnTo>
                  <a:lnTo>
                    <a:pt x="38100" y="38100"/>
                  </a:lnTo>
                  <a:close/>
                </a:path>
              </a:pathLst>
            </a:custGeom>
            <a:solidFill>
              <a:srgbClr val="FA5B5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56"/>
            <p:cNvSpPr/>
            <p:nvPr/>
          </p:nvSpPr>
          <p:spPr>
            <a:xfrm>
              <a:off x="5181600" y="238125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47625" y="0"/>
                  </a:moveTo>
                  <a:lnTo>
                    <a:pt x="9525" y="0"/>
                  </a:lnTo>
                  <a:cubicBezTo>
                    <a:pt x="4267" y="0"/>
                    <a:pt x="0" y="4267"/>
                    <a:pt x="0" y="9525"/>
                  </a:cubicBezTo>
                  <a:lnTo>
                    <a:pt x="0" y="47625"/>
                  </a:lnTo>
                  <a:cubicBezTo>
                    <a:pt x="0" y="52883"/>
                    <a:pt x="4267" y="57150"/>
                    <a:pt x="9525" y="57150"/>
                  </a:cubicBezTo>
                  <a:lnTo>
                    <a:pt x="47625" y="57150"/>
                  </a:lnTo>
                  <a:cubicBezTo>
                    <a:pt x="52883" y="57150"/>
                    <a:pt x="57150" y="52883"/>
                    <a:pt x="57150" y="47625"/>
                  </a:cubicBezTo>
                  <a:lnTo>
                    <a:pt x="57150" y="9525"/>
                  </a:lnTo>
                  <a:cubicBezTo>
                    <a:pt x="57150" y="4267"/>
                    <a:pt x="52883" y="0"/>
                    <a:pt x="47625" y="0"/>
                  </a:cubicBezTo>
                  <a:close/>
                  <a:moveTo>
                    <a:pt x="38100" y="38100"/>
                  </a:moveTo>
                  <a:lnTo>
                    <a:pt x="19050" y="38100"/>
                  </a:lnTo>
                  <a:lnTo>
                    <a:pt x="19050" y="19050"/>
                  </a:lnTo>
                  <a:lnTo>
                    <a:pt x="38100" y="19050"/>
                  </a:lnTo>
                  <a:lnTo>
                    <a:pt x="38100" y="38100"/>
                  </a:lnTo>
                  <a:close/>
                </a:path>
              </a:pathLst>
            </a:custGeom>
            <a:solidFill>
              <a:srgbClr val="FA5B5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56"/>
            <p:cNvSpPr/>
            <p:nvPr/>
          </p:nvSpPr>
          <p:spPr>
            <a:xfrm>
              <a:off x="5276850" y="238125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47625" y="0"/>
                  </a:moveTo>
                  <a:lnTo>
                    <a:pt x="9525" y="0"/>
                  </a:lnTo>
                  <a:cubicBezTo>
                    <a:pt x="4267" y="0"/>
                    <a:pt x="0" y="4267"/>
                    <a:pt x="0" y="9525"/>
                  </a:cubicBezTo>
                  <a:lnTo>
                    <a:pt x="0" y="47625"/>
                  </a:lnTo>
                  <a:cubicBezTo>
                    <a:pt x="0" y="52883"/>
                    <a:pt x="4267" y="57150"/>
                    <a:pt x="9525" y="57150"/>
                  </a:cubicBezTo>
                  <a:lnTo>
                    <a:pt x="47625" y="57150"/>
                  </a:lnTo>
                  <a:cubicBezTo>
                    <a:pt x="52883" y="57150"/>
                    <a:pt x="57150" y="52883"/>
                    <a:pt x="57150" y="47625"/>
                  </a:cubicBezTo>
                  <a:lnTo>
                    <a:pt x="57150" y="9525"/>
                  </a:lnTo>
                  <a:cubicBezTo>
                    <a:pt x="57150" y="4267"/>
                    <a:pt x="52883" y="0"/>
                    <a:pt x="47625" y="0"/>
                  </a:cubicBezTo>
                  <a:close/>
                  <a:moveTo>
                    <a:pt x="38100" y="38100"/>
                  </a:moveTo>
                  <a:lnTo>
                    <a:pt x="19050" y="38100"/>
                  </a:lnTo>
                  <a:lnTo>
                    <a:pt x="19050" y="19050"/>
                  </a:lnTo>
                  <a:lnTo>
                    <a:pt x="38100" y="19050"/>
                  </a:lnTo>
                  <a:lnTo>
                    <a:pt x="38100" y="38100"/>
                  </a:lnTo>
                  <a:close/>
                </a:path>
              </a:pathLst>
            </a:custGeom>
            <a:solidFill>
              <a:srgbClr val="FA5B5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7" name="Google Shape;647;p56"/>
          <p:cNvSpPr/>
          <p:nvPr/>
        </p:nvSpPr>
        <p:spPr>
          <a:xfrm>
            <a:off x="3409088" y="1570100"/>
            <a:ext cx="296100" cy="19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B1B6651-8288-1268-0E23-DD2160DD6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450" b="45205"/>
          <a:stretch/>
        </p:blipFill>
        <p:spPr>
          <a:xfrm>
            <a:off x="888486" y="1152001"/>
            <a:ext cx="4789446" cy="318876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Historique des appels (2)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25</a:t>
            </a:fld>
            <a:endParaRPr lang="fr-BE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7B509E9C-A5C1-42E7-9D85-7EF4A1E6D2BC}"/>
              </a:ext>
            </a:extLst>
          </p:cNvPr>
          <p:cNvSpPr txBox="1">
            <a:spLocks/>
          </p:cNvSpPr>
          <p:nvPr/>
        </p:nvSpPr>
        <p:spPr>
          <a:xfrm>
            <a:off x="6732000" y="1152001"/>
            <a:ext cx="2160242" cy="3623413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393C40"/>
                </a:solidFill>
              </a:rPr>
              <a:t>Le menu </a:t>
            </a:r>
            <a:r>
              <a:rPr lang="fr-FR" b="1" dirty="0">
                <a:solidFill>
                  <a:srgbClr val="393C40"/>
                </a:solidFill>
              </a:rPr>
              <a:t>[…]</a:t>
            </a:r>
            <a:r>
              <a:rPr lang="fr-FR" dirty="0">
                <a:solidFill>
                  <a:srgbClr val="393C40"/>
                </a:solidFill>
              </a:rPr>
              <a:t> donne accès aux options de l’historique des appels.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dirty="0">
                <a:solidFill>
                  <a:srgbClr val="393C40"/>
                </a:solidFill>
              </a:rPr>
              <a:t>Pour les </a:t>
            </a:r>
            <a:r>
              <a:rPr lang="fr-FR" b="1" dirty="0">
                <a:solidFill>
                  <a:srgbClr val="393C40"/>
                </a:solidFill>
              </a:rPr>
              <a:t>appels</a:t>
            </a:r>
            <a:r>
              <a:rPr lang="fr-FR" dirty="0">
                <a:solidFill>
                  <a:srgbClr val="393C40"/>
                </a:solidFill>
              </a:rPr>
              <a:t> </a:t>
            </a:r>
            <a:r>
              <a:rPr lang="fr-FR" b="1" dirty="0">
                <a:solidFill>
                  <a:srgbClr val="393C40"/>
                </a:solidFill>
              </a:rPr>
              <a:t>enregistrés, </a:t>
            </a:r>
            <a:r>
              <a:rPr lang="fr-FR" dirty="0">
                <a:solidFill>
                  <a:srgbClr val="393C40"/>
                </a:solidFill>
              </a:rPr>
              <a:t>il est possible de télécharger le fichier enregistré sur son ordinateur.</a:t>
            </a:r>
            <a:endParaRPr lang="fr-FR" dirty="0"/>
          </a:p>
        </p:txBody>
      </p:sp>
      <p:sp>
        <p:nvSpPr>
          <p:cNvPr id="16" name="Rectangle à coins arrondis 13">
            <a:extLst>
              <a:ext uri="{FF2B5EF4-FFF2-40B4-BE49-F238E27FC236}">
                <a16:creationId xmlns:a16="http://schemas.microsoft.com/office/drawing/2014/main" id="{6C3D3B3D-090A-A4ED-9215-050F9389AAEA}"/>
              </a:ext>
            </a:extLst>
          </p:cNvPr>
          <p:cNvSpPr/>
          <p:nvPr/>
        </p:nvSpPr>
        <p:spPr>
          <a:xfrm>
            <a:off x="3264158" y="2293660"/>
            <a:ext cx="2152888" cy="1934273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9" name="Rectangle à coins arrondis 13">
            <a:extLst>
              <a:ext uri="{FF2B5EF4-FFF2-40B4-BE49-F238E27FC236}">
                <a16:creationId xmlns:a16="http://schemas.microsoft.com/office/drawing/2014/main" id="{279E0A45-ECAA-C50A-6165-EE264E332759}"/>
              </a:ext>
            </a:extLst>
          </p:cNvPr>
          <p:cNvSpPr/>
          <p:nvPr/>
        </p:nvSpPr>
        <p:spPr>
          <a:xfrm>
            <a:off x="3153048" y="1912572"/>
            <a:ext cx="318512" cy="345746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439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259E80-820C-4401-9024-280A37E53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B4E640-4320-44B6-B366-C82369885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5598C4-6471-4FA8-AECA-A8E84893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BE" sz="9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fld id="{CF4668DC-857F-487D-BFFA-8C0CA5037977}" type="slidenum">
              <a:rPr kumimoji="0" lang="fr-BE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BE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EFDDA-F4E2-457B-B11A-7B15FAFA578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26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05B033-BDFC-47C2-9698-44DD2741D0DB}"/>
              </a:ext>
            </a:extLst>
          </p:cNvPr>
          <p:cNvSpPr txBox="1"/>
          <p:nvPr/>
        </p:nvSpPr>
        <p:spPr>
          <a:xfrm>
            <a:off x="194979" y="843588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ZOOM PHONE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Présentation de l’application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bureau</a:t>
            </a:r>
          </a:p>
        </p:txBody>
      </p:sp>
    </p:spTree>
    <p:extLst>
      <p:ext uri="{BB962C8B-B14F-4D97-AF65-F5344CB8AC3E}">
        <p14:creationId xmlns:p14="http://schemas.microsoft.com/office/powerpoint/2010/main" val="37245901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4B4CBB8-03E1-4D6B-3CF4-A46AA8849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05" r="11472" b="23275"/>
          <a:stretch/>
        </p:blipFill>
        <p:spPr>
          <a:xfrm>
            <a:off x="827584" y="1152001"/>
            <a:ext cx="4993892" cy="343597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Téléphone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32000" y="1152001"/>
            <a:ext cx="2160242" cy="3623413"/>
          </a:xfrm>
        </p:spPr>
        <p:txBody>
          <a:bodyPr/>
          <a:lstStyle/>
          <a:p>
            <a:r>
              <a:rPr lang="fr-FR" dirty="0">
                <a:solidFill>
                  <a:srgbClr val="393C40"/>
                </a:solidFill>
              </a:rPr>
              <a:t>Il est désormais possible depuis ce menu de passer et recevoir des appels téléphoniques depuis </a:t>
            </a:r>
            <a:r>
              <a:rPr lang="fr-FR" b="1" dirty="0">
                <a:solidFill>
                  <a:srgbClr val="393C40"/>
                </a:solidFill>
              </a:rPr>
              <a:t>l’application Zoom</a:t>
            </a:r>
            <a:r>
              <a:rPr lang="fr-FR" dirty="0">
                <a:solidFill>
                  <a:srgbClr val="393C40"/>
                </a:solidFill>
              </a:rPr>
              <a:t>.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dirty="0">
                <a:solidFill>
                  <a:srgbClr val="393C40"/>
                </a:solidFill>
              </a:rPr>
              <a:t>Depuis l’application de bureau Zoom, vous retrouvez désormais l’onglet </a:t>
            </a:r>
            <a:r>
              <a:rPr lang="fr-FR" b="1" dirty="0">
                <a:solidFill>
                  <a:srgbClr val="393C40"/>
                </a:solidFill>
              </a:rPr>
              <a:t>[Téléphone]</a:t>
            </a:r>
            <a:r>
              <a:rPr lang="fr-FR" dirty="0">
                <a:solidFill>
                  <a:srgbClr val="393C40"/>
                </a:solidFill>
              </a:rPr>
              <a:t>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13" name="Rectangle à coins arrondis 13">
            <a:extLst>
              <a:ext uri="{FF2B5EF4-FFF2-40B4-BE49-F238E27FC236}">
                <a16:creationId xmlns:a16="http://schemas.microsoft.com/office/drawing/2014/main" id="{2AE05311-EF4B-485D-92E1-642C5E4C83FB}"/>
              </a:ext>
            </a:extLst>
          </p:cNvPr>
          <p:cNvSpPr>
            <a:spLocks noChangeAspect="1"/>
          </p:cNvSpPr>
          <p:nvPr/>
        </p:nvSpPr>
        <p:spPr>
          <a:xfrm>
            <a:off x="3131840" y="1136399"/>
            <a:ext cx="504056" cy="396000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68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3B0C0A0-21B8-999E-8DC9-0CE2E38A6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64" r="13038" b="11558"/>
          <a:stretch/>
        </p:blipFill>
        <p:spPr>
          <a:xfrm>
            <a:off x="827584" y="1152001"/>
            <a:ext cx="2441757" cy="37240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Composer un appel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5</a:t>
            </a:fld>
            <a:endParaRPr lang="fr-BE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87A7F3AF-59AC-428C-B8AE-8E22FE870627}"/>
              </a:ext>
            </a:extLst>
          </p:cNvPr>
          <p:cNvSpPr txBox="1">
            <a:spLocks/>
          </p:cNvSpPr>
          <p:nvPr/>
        </p:nvSpPr>
        <p:spPr>
          <a:xfrm>
            <a:off x="6012160" y="1152001"/>
            <a:ext cx="2880082" cy="3623413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393C40"/>
                </a:solidFill>
              </a:rPr>
              <a:t>Dans la fenêtre principale, nous allons retrouver :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b="1" dirty="0">
                <a:solidFill>
                  <a:srgbClr val="393C40"/>
                </a:solidFill>
              </a:rPr>
              <a:t>1 – un champ de saisie </a:t>
            </a:r>
            <a:r>
              <a:rPr lang="fr-FR" dirty="0">
                <a:solidFill>
                  <a:srgbClr val="393C40"/>
                </a:solidFill>
              </a:rPr>
              <a:t>permettant de saisir directement le nom d’un correspondant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b="1" dirty="0">
                <a:solidFill>
                  <a:srgbClr val="393C40"/>
                </a:solidFill>
              </a:rPr>
              <a:t>2 – un clavier numérique </a:t>
            </a:r>
            <a:r>
              <a:rPr lang="fr-FR" dirty="0">
                <a:solidFill>
                  <a:srgbClr val="393C40"/>
                </a:solidFill>
              </a:rPr>
              <a:t>qui permet de composer directement les numéros de téléphone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b="1" dirty="0">
                <a:solidFill>
                  <a:srgbClr val="393C40"/>
                </a:solidFill>
              </a:rPr>
              <a:t>3 – un bouton d’appel </a:t>
            </a:r>
            <a:r>
              <a:rPr lang="fr-FR" dirty="0">
                <a:solidFill>
                  <a:srgbClr val="393C40"/>
                </a:solidFill>
              </a:rPr>
              <a:t>afin d’appeler le numéro composé ou la personne sélectionnée.</a:t>
            </a:r>
          </a:p>
          <a:p>
            <a:endParaRPr lang="fr-FR" dirty="0">
              <a:solidFill>
                <a:srgbClr val="393C40"/>
              </a:solidFill>
            </a:endParaRP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D2610192-E63C-52A4-D59F-0EF7C7BF7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3888" y="1901947"/>
            <a:ext cx="360000" cy="36000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9FAA6F9D-6906-7E59-440A-4E66205C0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03888" y="3014003"/>
            <a:ext cx="360000" cy="3600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34DE732D-1A2A-7902-CDE0-640C3675DD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03888" y="4299982"/>
            <a:ext cx="360000" cy="360000"/>
          </a:xfrm>
          <a:prstGeom prst="rect">
            <a:avLst/>
          </a:prstGeom>
        </p:spPr>
      </p:pic>
      <p:sp>
        <p:nvSpPr>
          <p:cNvPr id="3" name="Rectangle à coins arrondis 13">
            <a:extLst>
              <a:ext uri="{FF2B5EF4-FFF2-40B4-BE49-F238E27FC236}">
                <a16:creationId xmlns:a16="http://schemas.microsoft.com/office/drawing/2014/main" id="{858535E3-B7DD-EAF9-F683-45AC775CAA68}"/>
              </a:ext>
            </a:extLst>
          </p:cNvPr>
          <p:cNvSpPr/>
          <p:nvPr/>
        </p:nvSpPr>
        <p:spPr>
          <a:xfrm>
            <a:off x="1367624" y="1959401"/>
            <a:ext cx="1620200" cy="259134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13">
            <a:extLst>
              <a:ext uri="{FF2B5EF4-FFF2-40B4-BE49-F238E27FC236}">
                <a16:creationId xmlns:a16="http://schemas.microsoft.com/office/drawing/2014/main" id="{CC8A81B3-2C24-806C-B8D9-DE872DC694E6}"/>
              </a:ext>
            </a:extLst>
          </p:cNvPr>
          <p:cNvSpPr/>
          <p:nvPr/>
        </p:nvSpPr>
        <p:spPr>
          <a:xfrm>
            <a:off x="1367624" y="2312616"/>
            <a:ext cx="1620200" cy="1915318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13">
            <a:extLst>
              <a:ext uri="{FF2B5EF4-FFF2-40B4-BE49-F238E27FC236}">
                <a16:creationId xmlns:a16="http://schemas.microsoft.com/office/drawing/2014/main" id="{CD69B58B-0F57-AFE6-1B7B-5ECA8DE40A2E}"/>
              </a:ext>
            </a:extLst>
          </p:cNvPr>
          <p:cNvSpPr/>
          <p:nvPr/>
        </p:nvSpPr>
        <p:spPr>
          <a:xfrm>
            <a:off x="1929474" y="4263959"/>
            <a:ext cx="432049" cy="409293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3">
            <a:extLst>
              <a:ext uri="{FF2B5EF4-FFF2-40B4-BE49-F238E27FC236}">
                <a16:creationId xmlns:a16="http://schemas.microsoft.com/office/drawing/2014/main" id="{275E68FB-D3D9-1BC0-A10D-9F2199B3E3F7}"/>
              </a:ext>
            </a:extLst>
          </p:cNvPr>
          <p:cNvSpPr/>
          <p:nvPr/>
        </p:nvSpPr>
        <p:spPr>
          <a:xfrm>
            <a:off x="888162" y="1139210"/>
            <a:ext cx="392400" cy="360000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408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04E9E1-FF60-F434-F7A9-970794DAA7AF}"/>
              </a:ext>
            </a:extLst>
          </p:cNvPr>
          <p:cNvSpPr/>
          <p:nvPr/>
        </p:nvSpPr>
        <p:spPr>
          <a:xfrm>
            <a:off x="6012160" y="3867894"/>
            <a:ext cx="3131840" cy="5760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70690E8-6E31-1256-5C6E-EB8F6E6BDD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5285" b="16689"/>
          <a:stretch/>
        </p:blipFill>
        <p:spPr>
          <a:xfrm>
            <a:off x="827584" y="1152001"/>
            <a:ext cx="5184576" cy="350798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Historique des appels (1)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6</a:t>
            </a:fld>
            <a:endParaRPr lang="fr-BE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7B509E9C-A5C1-42E7-9D85-7EF4A1E6D2BC}"/>
              </a:ext>
            </a:extLst>
          </p:cNvPr>
          <p:cNvSpPr txBox="1">
            <a:spLocks/>
          </p:cNvSpPr>
          <p:nvPr/>
        </p:nvSpPr>
        <p:spPr>
          <a:xfrm>
            <a:off x="6732000" y="1152001"/>
            <a:ext cx="2160242" cy="3623413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393C40"/>
                </a:solidFill>
              </a:rPr>
              <a:t>Le menu </a:t>
            </a:r>
            <a:r>
              <a:rPr lang="fr-FR" b="1" dirty="0">
                <a:solidFill>
                  <a:srgbClr val="393C40"/>
                </a:solidFill>
              </a:rPr>
              <a:t>[Historique]</a:t>
            </a:r>
            <a:r>
              <a:rPr lang="fr-FR" dirty="0">
                <a:solidFill>
                  <a:srgbClr val="393C40"/>
                </a:solidFill>
              </a:rPr>
              <a:t> donne accès à l’historique des appels.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dirty="0">
                <a:solidFill>
                  <a:srgbClr val="393C40"/>
                </a:solidFill>
              </a:rPr>
              <a:t>Par défaut il affiche l’ensemble de l’historique des appels mais il est possible de </a:t>
            </a:r>
            <a:r>
              <a:rPr lang="fr-FR" b="1" dirty="0">
                <a:solidFill>
                  <a:srgbClr val="393C40"/>
                </a:solidFill>
              </a:rPr>
              <a:t>filtrer l’historique </a:t>
            </a:r>
            <a:r>
              <a:rPr lang="fr-FR" dirty="0">
                <a:solidFill>
                  <a:srgbClr val="393C40"/>
                </a:solidFill>
              </a:rPr>
              <a:t>en choisissant d’afficher soit les </a:t>
            </a:r>
            <a:r>
              <a:rPr lang="fr-FR" b="1" dirty="0">
                <a:solidFill>
                  <a:srgbClr val="393C40"/>
                </a:solidFill>
              </a:rPr>
              <a:t>appels manqués </a:t>
            </a:r>
            <a:r>
              <a:rPr lang="fr-FR" dirty="0">
                <a:solidFill>
                  <a:srgbClr val="393C40"/>
                </a:solidFill>
              </a:rPr>
              <a:t>(avec possibilité de les rappeler), soit les </a:t>
            </a:r>
            <a:r>
              <a:rPr lang="fr-FR" b="1" dirty="0">
                <a:solidFill>
                  <a:srgbClr val="393C40"/>
                </a:solidFill>
              </a:rPr>
              <a:t>appels</a:t>
            </a:r>
            <a:r>
              <a:rPr lang="fr-FR" dirty="0">
                <a:solidFill>
                  <a:srgbClr val="393C40"/>
                </a:solidFill>
              </a:rPr>
              <a:t> </a:t>
            </a:r>
            <a:r>
              <a:rPr lang="fr-FR" b="1" dirty="0">
                <a:solidFill>
                  <a:srgbClr val="393C40"/>
                </a:solidFill>
              </a:rPr>
              <a:t>enregistrés</a:t>
            </a:r>
            <a:r>
              <a:rPr lang="fr-FR" dirty="0">
                <a:solidFill>
                  <a:srgbClr val="393C40"/>
                </a:solidFill>
              </a:rPr>
              <a:t>.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sz="1000" i="1" dirty="0">
                <a:solidFill>
                  <a:srgbClr val="393C40"/>
                </a:solidFill>
              </a:rPr>
              <a:t>Le fichier des appels enregistrés peuvent être téléchargés sur son ordinateur</a:t>
            </a:r>
            <a:endParaRPr lang="fr-FR" sz="1000" i="1" dirty="0"/>
          </a:p>
        </p:txBody>
      </p:sp>
      <p:sp>
        <p:nvSpPr>
          <p:cNvPr id="16" name="Rectangle à coins arrondis 13">
            <a:extLst>
              <a:ext uri="{FF2B5EF4-FFF2-40B4-BE49-F238E27FC236}">
                <a16:creationId xmlns:a16="http://schemas.microsoft.com/office/drawing/2014/main" id="{6C3D3B3D-090A-A4ED-9215-050F9389AAEA}"/>
              </a:ext>
            </a:extLst>
          </p:cNvPr>
          <p:cNvSpPr/>
          <p:nvPr/>
        </p:nvSpPr>
        <p:spPr>
          <a:xfrm>
            <a:off x="1279444" y="2049406"/>
            <a:ext cx="1368152" cy="1008112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9" name="Rectangle à coins arrondis 13">
            <a:extLst>
              <a:ext uri="{FF2B5EF4-FFF2-40B4-BE49-F238E27FC236}">
                <a16:creationId xmlns:a16="http://schemas.microsoft.com/office/drawing/2014/main" id="{279E0A45-ECAA-C50A-6165-EE264E332759}"/>
              </a:ext>
            </a:extLst>
          </p:cNvPr>
          <p:cNvSpPr/>
          <p:nvPr/>
        </p:nvSpPr>
        <p:spPr>
          <a:xfrm>
            <a:off x="827584" y="1557923"/>
            <a:ext cx="792088" cy="216024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D7F9BEA8-758D-FB6D-F286-434602CAB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8084" y="393992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7381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AB9B574-48BF-EE42-7299-0650DB585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" t="31816" r="60237" b="26026"/>
          <a:stretch/>
        </p:blipFill>
        <p:spPr>
          <a:xfrm>
            <a:off x="823639" y="1152000"/>
            <a:ext cx="5409055" cy="28599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Historique des appels (2)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7B509E9C-A5C1-42E7-9D85-7EF4A1E6D2BC}"/>
              </a:ext>
            </a:extLst>
          </p:cNvPr>
          <p:cNvSpPr txBox="1">
            <a:spLocks/>
          </p:cNvSpPr>
          <p:nvPr/>
        </p:nvSpPr>
        <p:spPr>
          <a:xfrm>
            <a:off x="6732000" y="1152001"/>
            <a:ext cx="2160242" cy="3623413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 lnSpcReduction="10000"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393C40"/>
                </a:solidFill>
              </a:rPr>
              <a:t>L’icône </a:t>
            </a:r>
            <a:r>
              <a:rPr lang="fr-FR" b="1" dirty="0">
                <a:solidFill>
                  <a:srgbClr val="393C40"/>
                </a:solidFill>
              </a:rPr>
              <a:t>[Tel] </a:t>
            </a:r>
            <a:r>
              <a:rPr lang="fr-FR" dirty="0">
                <a:solidFill>
                  <a:srgbClr val="393C40"/>
                </a:solidFill>
              </a:rPr>
              <a:t>permet de rappeler la personne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dirty="0">
                <a:solidFill>
                  <a:srgbClr val="393C40"/>
                </a:solidFill>
              </a:rPr>
              <a:t>Le menu </a:t>
            </a:r>
            <a:r>
              <a:rPr lang="fr-FR" b="1" dirty="0">
                <a:solidFill>
                  <a:srgbClr val="393C40"/>
                </a:solidFill>
              </a:rPr>
              <a:t>[…]</a:t>
            </a:r>
            <a:r>
              <a:rPr lang="fr-FR" dirty="0">
                <a:solidFill>
                  <a:srgbClr val="393C40"/>
                </a:solidFill>
              </a:rPr>
              <a:t> donne accès aux options de l’historique des appels ce qui donne droit à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93C40"/>
                </a:solidFill>
              </a:rPr>
              <a:t>Copier</a:t>
            </a:r>
            <a:r>
              <a:rPr lang="fr-FR" dirty="0">
                <a:solidFill>
                  <a:srgbClr val="393C40"/>
                </a:solidFill>
              </a:rPr>
              <a:t> le numéro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93C40"/>
                </a:solidFill>
              </a:rPr>
              <a:t>Créer un contact </a:t>
            </a:r>
            <a:r>
              <a:rPr lang="fr-FR" dirty="0">
                <a:solidFill>
                  <a:srgbClr val="393C40"/>
                </a:solidFill>
              </a:rPr>
              <a:t>depuis le numéro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93C40"/>
                </a:solidFill>
              </a:rPr>
              <a:t>Ajouter</a:t>
            </a:r>
            <a:r>
              <a:rPr lang="fr-FR" dirty="0">
                <a:solidFill>
                  <a:srgbClr val="393C40"/>
                </a:solidFill>
              </a:rPr>
              <a:t> le numéro à un contact existant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93C40"/>
                </a:solidFill>
              </a:rPr>
              <a:t>Bloquer</a:t>
            </a:r>
            <a:r>
              <a:rPr lang="fr-FR" dirty="0">
                <a:solidFill>
                  <a:srgbClr val="393C40"/>
                </a:solidFill>
              </a:rPr>
              <a:t> le numéro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93C40"/>
                </a:solidFill>
              </a:rPr>
              <a:t>Télécharger</a:t>
            </a:r>
            <a:r>
              <a:rPr lang="fr-FR" dirty="0">
                <a:solidFill>
                  <a:srgbClr val="393C40"/>
                </a:solidFill>
              </a:rPr>
              <a:t> le fichier audio (pour les appels enregistrés)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93C40"/>
                </a:solidFill>
              </a:rPr>
              <a:t>Supprimer</a:t>
            </a:r>
            <a:r>
              <a:rPr lang="fr-FR" dirty="0">
                <a:solidFill>
                  <a:srgbClr val="393C40"/>
                </a:solidFill>
              </a:rPr>
              <a:t> de l’historique d’appels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endParaRPr lang="fr-FR" dirty="0">
              <a:solidFill>
                <a:srgbClr val="393C40"/>
              </a:solidFill>
            </a:endParaRPr>
          </a:p>
        </p:txBody>
      </p:sp>
      <p:sp>
        <p:nvSpPr>
          <p:cNvPr id="16" name="Rectangle à coins arrondis 13">
            <a:extLst>
              <a:ext uri="{FF2B5EF4-FFF2-40B4-BE49-F238E27FC236}">
                <a16:creationId xmlns:a16="http://schemas.microsoft.com/office/drawing/2014/main" id="{6C3D3B3D-090A-A4ED-9215-050F9389AAEA}"/>
              </a:ext>
            </a:extLst>
          </p:cNvPr>
          <p:cNvSpPr/>
          <p:nvPr/>
        </p:nvSpPr>
        <p:spPr>
          <a:xfrm>
            <a:off x="3528166" y="1733226"/>
            <a:ext cx="2483994" cy="2062660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9" name="Rectangle à coins arrondis 13">
            <a:extLst>
              <a:ext uri="{FF2B5EF4-FFF2-40B4-BE49-F238E27FC236}">
                <a16:creationId xmlns:a16="http://schemas.microsoft.com/office/drawing/2014/main" id="{279E0A45-ECAA-C50A-6165-EE264E332759}"/>
              </a:ext>
            </a:extLst>
          </p:cNvPr>
          <p:cNvSpPr/>
          <p:nvPr/>
        </p:nvSpPr>
        <p:spPr>
          <a:xfrm>
            <a:off x="3405520" y="1290904"/>
            <a:ext cx="354072" cy="375336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13">
            <a:extLst>
              <a:ext uri="{FF2B5EF4-FFF2-40B4-BE49-F238E27FC236}">
                <a16:creationId xmlns:a16="http://schemas.microsoft.com/office/drawing/2014/main" id="{F18C1317-A59C-CC19-FA18-7A0E589253C1}"/>
              </a:ext>
            </a:extLst>
          </p:cNvPr>
          <p:cNvSpPr/>
          <p:nvPr/>
        </p:nvSpPr>
        <p:spPr>
          <a:xfrm>
            <a:off x="2693568" y="1290904"/>
            <a:ext cx="354072" cy="375336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3320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FBEDBE-2B46-7715-0F0A-4E707BA7DDF4}"/>
              </a:ext>
            </a:extLst>
          </p:cNvPr>
          <p:cNvSpPr/>
          <p:nvPr/>
        </p:nvSpPr>
        <p:spPr>
          <a:xfrm>
            <a:off x="5292080" y="3534337"/>
            <a:ext cx="3851920" cy="595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AD195F-FA84-CEC3-4155-8B767E907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43523" b="51923"/>
          <a:stretch/>
        </p:blipFill>
        <p:spPr>
          <a:xfrm>
            <a:off x="827584" y="1541089"/>
            <a:ext cx="4464496" cy="261483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Messagerie vocale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8</a:t>
            </a:fld>
            <a:endParaRPr lang="fr-BE" dirty="0"/>
          </a:p>
        </p:txBody>
      </p:sp>
      <p:sp>
        <p:nvSpPr>
          <p:cNvPr id="15" name="Rectangle à coins arrondis 13">
            <a:extLst>
              <a:ext uri="{FF2B5EF4-FFF2-40B4-BE49-F238E27FC236}">
                <a16:creationId xmlns:a16="http://schemas.microsoft.com/office/drawing/2014/main" id="{009CEF61-D435-47C9-8BFE-D9F9B9A167EA}"/>
              </a:ext>
            </a:extLst>
          </p:cNvPr>
          <p:cNvSpPr/>
          <p:nvPr/>
        </p:nvSpPr>
        <p:spPr>
          <a:xfrm>
            <a:off x="1439932" y="2716909"/>
            <a:ext cx="1691907" cy="1281899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E7520FDC-A29B-4A6E-B7F3-78DE61732A8D}"/>
              </a:ext>
            </a:extLst>
          </p:cNvPr>
          <p:cNvSpPr/>
          <p:nvPr/>
        </p:nvSpPr>
        <p:spPr>
          <a:xfrm>
            <a:off x="1778379" y="2082228"/>
            <a:ext cx="1036401" cy="261767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87A7F3AF-59AC-428C-B8AE-8E22FE870627}"/>
              </a:ext>
            </a:extLst>
          </p:cNvPr>
          <p:cNvSpPr txBox="1">
            <a:spLocks/>
          </p:cNvSpPr>
          <p:nvPr/>
        </p:nvSpPr>
        <p:spPr>
          <a:xfrm>
            <a:off x="6012160" y="1152001"/>
            <a:ext cx="2880082" cy="3623413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393C40"/>
                </a:solidFill>
              </a:rPr>
              <a:t>Chaque ligne dispose d’une messagerie vocale.</a:t>
            </a:r>
          </a:p>
          <a:p>
            <a:r>
              <a:rPr lang="fr-FR" dirty="0">
                <a:solidFill>
                  <a:srgbClr val="393C40"/>
                </a:solidFill>
              </a:rPr>
              <a:t>Le menu </a:t>
            </a:r>
            <a:r>
              <a:rPr lang="fr-FR" b="1" dirty="0">
                <a:solidFill>
                  <a:srgbClr val="393C40"/>
                </a:solidFill>
              </a:rPr>
              <a:t>[Messagerie vocale]</a:t>
            </a:r>
            <a:r>
              <a:rPr lang="fr-FR" dirty="0">
                <a:solidFill>
                  <a:srgbClr val="393C40"/>
                </a:solidFill>
              </a:rPr>
              <a:t> donne accès à tous les messages enregistrés.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dirty="0">
                <a:solidFill>
                  <a:srgbClr val="393C40"/>
                </a:solidFill>
              </a:rPr>
              <a:t>Par défaut il affiche l’ensemble des messages mais il est possible de </a:t>
            </a:r>
            <a:r>
              <a:rPr lang="fr-FR" b="1" dirty="0">
                <a:solidFill>
                  <a:srgbClr val="393C40"/>
                </a:solidFill>
              </a:rPr>
              <a:t>filtrer les messages </a:t>
            </a:r>
            <a:r>
              <a:rPr lang="fr-FR" dirty="0">
                <a:solidFill>
                  <a:srgbClr val="393C40"/>
                </a:solidFill>
              </a:rPr>
              <a:t>et d’afficher soit les messages </a:t>
            </a:r>
            <a:r>
              <a:rPr lang="fr-FR" b="1" dirty="0">
                <a:solidFill>
                  <a:srgbClr val="393C40"/>
                </a:solidFill>
              </a:rPr>
              <a:t>non lus</a:t>
            </a:r>
            <a:r>
              <a:rPr lang="fr-FR" dirty="0">
                <a:solidFill>
                  <a:srgbClr val="393C40"/>
                </a:solidFill>
              </a:rPr>
              <a:t>, soit les messages </a:t>
            </a:r>
            <a:r>
              <a:rPr lang="fr-FR" b="1" dirty="0">
                <a:solidFill>
                  <a:srgbClr val="393C40"/>
                </a:solidFill>
              </a:rPr>
              <a:t>suivis</a:t>
            </a:r>
            <a:r>
              <a:rPr lang="fr-FR" dirty="0">
                <a:solidFill>
                  <a:srgbClr val="393C40"/>
                </a:solidFill>
              </a:rPr>
              <a:t>.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sz="1000" i="1" dirty="0">
                <a:solidFill>
                  <a:srgbClr val="393C40"/>
                </a:solidFill>
              </a:rPr>
              <a:t>Il est possible de définir le routage des appels suivant le statut (occupé / absent) ou sur des plages horaires.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13BA9EB0-619A-CF75-7AC7-0DACB1D18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2120" y="365189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8097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5B46EB6-A2F9-FC14-E50E-97C68FC511DB}"/>
              </a:ext>
            </a:extLst>
          </p:cNvPr>
          <p:cNvSpPr/>
          <p:nvPr/>
        </p:nvSpPr>
        <p:spPr>
          <a:xfrm>
            <a:off x="5292080" y="3774115"/>
            <a:ext cx="3851920" cy="5760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B0C0A0-21B8-999E-8DC9-0CE2E38A6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9774" r="43523" b="32080"/>
          <a:stretch/>
        </p:blipFill>
        <p:spPr>
          <a:xfrm>
            <a:off x="827584" y="1209495"/>
            <a:ext cx="4464495" cy="316245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Lignes et statuts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9</a:t>
            </a:fld>
            <a:endParaRPr lang="fr-BE" dirty="0"/>
          </a:p>
        </p:txBody>
      </p:sp>
      <p:sp>
        <p:nvSpPr>
          <p:cNvPr id="15" name="Rectangle à coins arrondis 13">
            <a:extLst>
              <a:ext uri="{FF2B5EF4-FFF2-40B4-BE49-F238E27FC236}">
                <a16:creationId xmlns:a16="http://schemas.microsoft.com/office/drawing/2014/main" id="{009CEF61-D435-47C9-8BFE-D9F9B9A167EA}"/>
              </a:ext>
            </a:extLst>
          </p:cNvPr>
          <p:cNvSpPr/>
          <p:nvPr/>
        </p:nvSpPr>
        <p:spPr>
          <a:xfrm>
            <a:off x="899592" y="1620702"/>
            <a:ext cx="432048" cy="433408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E7520FDC-A29B-4A6E-B7F3-78DE61732A8D}"/>
              </a:ext>
            </a:extLst>
          </p:cNvPr>
          <p:cNvSpPr/>
          <p:nvPr/>
        </p:nvSpPr>
        <p:spPr>
          <a:xfrm>
            <a:off x="2765174" y="1233556"/>
            <a:ext cx="870722" cy="228274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87A7F3AF-59AC-428C-B8AE-8E22FE870627}"/>
              </a:ext>
            </a:extLst>
          </p:cNvPr>
          <p:cNvSpPr txBox="1">
            <a:spLocks/>
          </p:cNvSpPr>
          <p:nvPr/>
        </p:nvSpPr>
        <p:spPr>
          <a:xfrm>
            <a:off x="6012160" y="1152001"/>
            <a:ext cx="2880082" cy="3623413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393C40"/>
                </a:solidFill>
              </a:rPr>
              <a:t>Le menu </a:t>
            </a:r>
            <a:r>
              <a:rPr lang="fr-FR" b="1" dirty="0">
                <a:solidFill>
                  <a:srgbClr val="393C40"/>
                </a:solidFill>
              </a:rPr>
              <a:t>[Lignes]</a:t>
            </a:r>
            <a:r>
              <a:rPr lang="fr-FR" dirty="0">
                <a:solidFill>
                  <a:srgbClr val="393C40"/>
                </a:solidFill>
              </a:rPr>
              <a:t> présente les </a:t>
            </a:r>
            <a:r>
              <a:rPr lang="fr-FR" b="1" dirty="0">
                <a:solidFill>
                  <a:srgbClr val="393C40"/>
                </a:solidFill>
              </a:rPr>
              <a:t>différentes lignes </a:t>
            </a:r>
            <a:r>
              <a:rPr lang="fr-FR" dirty="0">
                <a:solidFill>
                  <a:srgbClr val="393C40"/>
                </a:solidFill>
              </a:rPr>
              <a:t>auxquelles vous avez  accès.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dirty="0">
                <a:solidFill>
                  <a:srgbClr val="393C40"/>
                </a:solidFill>
              </a:rPr>
              <a:t>Vous pouvez voir l’état de la ligne qui sera visible par vos interlocuteurs Zoom</a:t>
            </a:r>
          </a:p>
          <a:p>
            <a:r>
              <a:rPr lang="fr-FR" dirty="0">
                <a:solidFill>
                  <a:srgbClr val="393C40"/>
                </a:solidFill>
              </a:rPr>
              <a:t>1 – </a:t>
            </a:r>
            <a:r>
              <a:rPr lang="fr-FR" b="1" dirty="0">
                <a:solidFill>
                  <a:srgbClr val="393C40"/>
                </a:solidFill>
              </a:rPr>
              <a:t>Connecté [vert] </a:t>
            </a:r>
            <a:r>
              <a:rPr lang="fr-FR" dirty="0">
                <a:solidFill>
                  <a:srgbClr val="393C40"/>
                </a:solidFill>
              </a:rPr>
              <a:t>symbolisant la disponibilité de la ligne téléphonique.</a:t>
            </a:r>
          </a:p>
          <a:p>
            <a:r>
              <a:rPr lang="fr-FR" dirty="0">
                <a:solidFill>
                  <a:srgbClr val="393C40"/>
                </a:solidFill>
              </a:rPr>
              <a:t>2 – </a:t>
            </a:r>
            <a:r>
              <a:rPr lang="fr-FR" b="1" dirty="0">
                <a:solidFill>
                  <a:srgbClr val="393C40"/>
                </a:solidFill>
              </a:rPr>
              <a:t>Absent</a:t>
            </a:r>
            <a:r>
              <a:rPr lang="fr-FR" dirty="0">
                <a:solidFill>
                  <a:srgbClr val="393C40"/>
                </a:solidFill>
              </a:rPr>
              <a:t> </a:t>
            </a:r>
            <a:r>
              <a:rPr lang="fr-FR" b="1" dirty="0">
                <a:solidFill>
                  <a:srgbClr val="393C40"/>
                </a:solidFill>
              </a:rPr>
              <a:t>[gris] </a:t>
            </a:r>
            <a:r>
              <a:rPr lang="fr-FR" dirty="0">
                <a:solidFill>
                  <a:srgbClr val="393C40"/>
                </a:solidFill>
              </a:rPr>
              <a:t>notifiant une absence (ordinateur en veille,…)</a:t>
            </a:r>
          </a:p>
          <a:p>
            <a:r>
              <a:rPr lang="fr-FR" dirty="0">
                <a:solidFill>
                  <a:srgbClr val="393C40"/>
                </a:solidFill>
              </a:rPr>
              <a:t>3 – </a:t>
            </a:r>
            <a:r>
              <a:rPr lang="fr-FR" b="1" dirty="0">
                <a:solidFill>
                  <a:srgbClr val="393C40"/>
                </a:solidFill>
              </a:rPr>
              <a:t>Ne pas déranger [rouge] </a:t>
            </a:r>
            <a:r>
              <a:rPr lang="fr-FR" dirty="0">
                <a:solidFill>
                  <a:srgbClr val="393C40"/>
                </a:solidFill>
              </a:rPr>
              <a:t>qui notifie votre indisponibilité</a:t>
            </a:r>
          </a:p>
          <a:p>
            <a:endParaRPr lang="fr-FR" dirty="0">
              <a:solidFill>
                <a:srgbClr val="393C40"/>
              </a:solidFill>
            </a:endParaRPr>
          </a:p>
          <a:p>
            <a:r>
              <a:rPr lang="fr-FR" sz="1000" i="1" dirty="0">
                <a:solidFill>
                  <a:srgbClr val="393C40"/>
                </a:solidFill>
              </a:rPr>
              <a:t>Il est possible de définir l’état de la ligne dans les paramètres ainsi que des options avancées : heures d’ouverture, délégation de ligne…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2738F4-C362-F00F-740F-C2173E4305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01" r="75914" b="77603"/>
          <a:stretch/>
        </p:blipFill>
        <p:spPr>
          <a:xfrm>
            <a:off x="1951325" y="2016069"/>
            <a:ext cx="1929883" cy="5935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7EDE0A2-E55B-829B-6775-B0FD01EC74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00" r="76992" b="77660"/>
          <a:stretch/>
        </p:blipFill>
        <p:spPr>
          <a:xfrm>
            <a:off x="3149766" y="2548171"/>
            <a:ext cx="1929883" cy="551719"/>
          </a:xfrm>
          <a:prstGeom prst="rect">
            <a:avLst/>
          </a:prstGeom>
        </p:spPr>
      </p:pic>
      <p:sp>
        <p:nvSpPr>
          <p:cNvPr id="9" name="Rectangle à coins arrondis 13">
            <a:extLst>
              <a:ext uri="{FF2B5EF4-FFF2-40B4-BE49-F238E27FC236}">
                <a16:creationId xmlns:a16="http://schemas.microsoft.com/office/drawing/2014/main" id="{5167379F-AEDE-4BD4-3C6C-0EED49AE3507}"/>
              </a:ext>
            </a:extLst>
          </p:cNvPr>
          <p:cNvSpPr/>
          <p:nvPr/>
        </p:nvSpPr>
        <p:spPr>
          <a:xfrm>
            <a:off x="2022883" y="2102090"/>
            <a:ext cx="432048" cy="433408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13">
            <a:extLst>
              <a:ext uri="{FF2B5EF4-FFF2-40B4-BE49-F238E27FC236}">
                <a16:creationId xmlns:a16="http://schemas.microsoft.com/office/drawing/2014/main" id="{87AE795F-BB71-D9E0-DB27-135651A6FE52}"/>
              </a:ext>
            </a:extLst>
          </p:cNvPr>
          <p:cNvSpPr/>
          <p:nvPr/>
        </p:nvSpPr>
        <p:spPr>
          <a:xfrm>
            <a:off x="3229031" y="2574814"/>
            <a:ext cx="432048" cy="433408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0B5B129D-1ED1-D788-7CC7-B1931D12CA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2160" y="3859268"/>
            <a:ext cx="360000" cy="360000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D45AB681-6BC5-DC40-E789-3C44048862BA}"/>
              </a:ext>
            </a:extLst>
          </p:cNvPr>
          <p:cNvGrpSpPr/>
          <p:nvPr/>
        </p:nvGrpSpPr>
        <p:grpSpPr>
          <a:xfrm>
            <a:off x="953797" y="3194260"/>
            <a:ext cx="1811377" cy="1656788"/>
            <a:chOff x="1331639" y="3168347"/>
            <a:chExt cx="1757017" cy="1607067"/>
          </a:xfrm>
        </p:grpSpPr>
        <p:pic>
          <p:nvPicPr>
            <p:cNvPr id="17" name="Image 16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C7414EC0-9FE3-1515-1156-47E6B2AFED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054" t="28860" r="26938" b="44401"/>
            <a:stretch/>
          </p:blipFill>
          <p:spPr>
            <a:xfrm>
              <a:off x="1678325" y="3550499"/>
              <a:ext cx="1410331" cy="1224915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69FE0AE5-887A-5345-FC8E-0B569CE7A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0190" b="90599"/>
            <a:stretch/>
          </p:blipFill>
          <p:spPr>
            <a:xfrm>
              <a:off x="1331639" y="3168347"/>
              <a:ext cx="686519" cy="430632"/>
            </a:xfrm>
            <a:prstGeom prst="rect">
              <a:avLst/>
            </a:prstGeom>
          </p:spPr>
        </p:pic>
      </p:grpSp>
      <p:sp>
        <p:nvSpPr>
          <p:cNvPr id="3" name="Rectangle à coins arrondis 13">
            <a:extLst>
              <a:ext uri="{FF2B5EF4-FFF2-40B4-BE49-F238E27FC236}">
                <a16:creationId xmlns:a16="http://schemas.microsoft.com/office/drawing/2014/main" id="{0D72438F-00F1-2B0C-C389-9B92CDF5EBEF}"/>
              </a:ext>
            </a:extLst>
          </p:cNvPr>
          <p:cNvSpPr/>
          <p:nvPr/>
        </p:nvSpPr>
        <p:spPr>
          <a:xfrm>
            <a:off x="1331640" y="3202336"/>
            <a:ext cx="1368152" cy="1643713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4397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fiche-usage-ENS-Modele2014">
  <a:themeElements>
    <a:clrScheme name="Fiche-EPI-2">
      <a:dk1>
        <a:srgbClr val="3F3F3F"/>
      </a:dk1>
      <a:lt1>
        <a:srgbClr val="FFFFFF"/>
      </a:lt1>
      <a:dk2>
        <a:srgbClr val="595959"/>
      </a:dk2>
      <a:lt2>
        <a:srgbClr val="E6E8EA"/>
      </a:lt2>
      <a:accent1>
        <a:srgbClr val="727780"/>
      </a:accent1>
      <a:accent2>
        <a:srgbClr val="CF4A02"/>
      </a:accent2>
      <a:accent3>
        <a:srgbClr val="D5DCEA"/>
      </a:accent3>
      <a:accent4>
        <a:srgbClr val="7C984A"/>
      </a:accent4>
      <a:accent5>
        <a:srgbClr val="9F6C07"/>
      </a:accent5>
      <a:accent6>
        <a:srgbClr val="00326E"/>
      </a:accent6>
      <a:hlink>
        <a:srgbClr val="20558A"/>
      </a:hlink>
      <a:folHlink>
        <a:srgbClr val="20558A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D6B2E37EBBA74C811EC048B98645A3" ma:contentTypeVersion="13" ma:contentTypeDescription="Crée un document." ma:contentTypeScope="" ma:versionID="bb50d28f16d127a120f9bba65397840f">
  <xsd:schema xmlns:xsd="http://www.w3.org/2001/XMLSchema" xmlns:xs="http://www.w3.org/2001/XMLSchema" xmlns:p="http://schemas.microsoft.com/office/2006/metadata/properties" xmlns:ns3="1c306418-1921-49b7-9a9a-8c654e3c5787" xmlns:ns4="d6cf089e-0b74-4e42-a539-a3937049acef" targetNamespace="http://schemas.microsoft.com/office/2006/metadata/properties" ma:root="true" ma:fieldsID="e761add3dc6896b932aad2892c34bb39" ns3:_="" ns4:_="">
    <xsd:import namespace="1c306418-1921-49b7-9a9a-8c654e3c5787"/>
    <xsd:import namespace="d6cf089e-0b74-4e42-a539-a3937049ac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06418-1921-49b7-9a9a-8c654e3c5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f089e-0b74-4e42-a539-a3937049ac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33D037-92FF-4318-9A7F-E174A9CA8B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BF89B2-CD2D-416B-B56F-FEA5BEE14129}">
  <ds:schemaRefs>
    <ds:schemaRef ds:uri="d6cf089e-0b74-4e42-a539-a3937049acef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1c306418-1921-49b7-9a9a-8c654e3c5787"/>
  </ds:schemaRefs>
</ds:datastoreItem>
</file>

<file path=customXml/itemProps3.xml><?xml version="1.0" encoding="utf-8"?>
<ds:datastoreItem xmlns:ds="http://schemas.openxmlformats.org/officeDocument/2006/customXml" ds:itemID="{0C892E59-AAA3-4051-AE8B-F1792F063F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306418-1921-49b7-9a9a-8c654e3c5787"/>
    <ds:schemaRef ds:uri="d6cf089e-0b74-4e42-a539-a3937049ac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17512</TotalTime>
  <Words>1274</Words>
  <Application>Microsoft Office PowerPoint</Application>
  <PresentationFormat>Affichage à l'écran (16:9)</PresentationFormat>
  <Paragraphs>188</Paragraphs>
  <Slides>25</Slides>
  <Notes>2</Notes>
  <HiddenSlides>5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5" baseType="lpstr">
      <vt:lpstr>Arial</vt:lpstr>
      <vt:lpstr>Brandon Grotesque Bold</vt:lpstr>
      <vt:lpstr>Calibri</vt:lpstr>
      <vt:lpstr>Century Gothic</vt:lpstr>
      <vt:lpstr>Lato</vt:lpstr>
      <vt:lpstr>Lato Black</vt:lpstr>
      <vt:lpstr>Lato Light</vt:lpstr>
      <vt:lpstr>Roboto</vt:lpstr>
      <vt:lpstr>Times New Roman</vt:lpstr>
      <vt:lpstr>fiche-usage-ENS-Modele2014</vt:lpstr>
      <vt:lpstr>Prise en main de la fonctionnalité téléphone</vt:lpstr>
      <vt:lpstr>Présentation PowerPoint</vt:lpstr>
      <vt:lpstr>Présentation PowerPoint</vt:lpstr>
      <vt:lpstr>Téléphone</vt:lpstr>
      <vt:lpstr>Composer un appel</vt:lpstr>
      <vt:lpstr>Historique des appels (1)</vt:lpstr>
      <vt:lpstr>Historique des appels (2)</vt:lpstr>
      <vt:lpstr>Messagerie vocale</vt:lpstr>
      <vt:lpstr>Lignes et statuts</vt:lpstr>
      <vt:lpstr>Présentation PowerPoint</vt:lpstr>
      <vt:lpstr>Lors d’un appel (1)</vt:lpstr>
      <vt:lpstr>Lors d’un appel (2)</vt:lpstr>
      <vt:lpstr>Lors d’un appel (3)</vt:lpstr>
      <vt:lpstr>Présentation PowerPoint</vt:lpstr>
      <vt:lpstr>Menu Contacts</vt:lpstr>
      <vt:lpstr>Présentation PowerPoint</vt:lpstr>
      <vt:lpstr>Ajouter les numéros d’urgence de l’Université</vt:lpstr>
      <vt:lpstr>Présentation PowerPoint</vt:lpstr>
      <vt:lpstr>Configuration de la double sonnerie (Casque / haut parleur)</vt:lpstr>
      <vt:lpstr>Aide &amp; ressources</vt:lpstr>
      <vt:lpstr>Configuration de la double sonnerie</vt:lpstr>
      <vt:lpstr>Plus</vt:lpstr>
      <vt:lpstr>Présentation PowerPoint</vt:lpstr>
      <vt:lpstr>Présentation PowerPoint</vt:lpstr>
      <vt:lpstr>Historique des appels (2)</vt:lpstr>
    </vt:vector>
  </TitlesOfParts>
  <Company>Université Paris 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Fiche : Annuaire-photo</dc:title>
  <dc:subject>Fiche aide</dc:subject>
  <dc:creator>UP1-DSIUN</dc:creator>
  <cp:keywords>aide;ent;annuaire;photo</cp:keywords>
  <cp:lastModifiedBy>Frederic Tregret</cp:lastModifiedBy>
  <cp:revision>1472</cp:revision>
  <cp:lastPrinted>2016-04-27T10:30:49Z</cp:lastPrinted>
  <dcterms:created xsi:type="dcterms:W3CDTF">2009-02-16T10:25:47Z</dcterms:created>
  <dcterms:modified xsi:type="dcterms:W3CDTF">2025-06-04T08:36:29Z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t">
    <vt:lpwstr>TICe </vt:lpwstr>
  </property>
  <property fmtid="{D5CDD505-2E9C-101B-9397-08002B2CF9AE}" pid="3" name="ContentTypeId">
    <vt:lpwstr>0x0101006AD6B2E37EBBA74C811EC048B98645A3</vt:lpwstr>
  </property>
  <property fmtid="{D5CDD505-2E9C-101B-9397-08002B2CF9AE}" pid="4" name="MSIP_Label_d5c20be7-c3a5-46e3-9158-fa8a02ce2395_Enabled">
    <vt:lpwstr>true</vt:lpwstr>
  </property>
  <property fmtid="{D5CDD505-2E9C-101B-9397-08002B2CF9AE}" pid="5" name="MSIP_Label_d5c20be7-c3a5-46e3-9158-fa8a02ce2395_SetDate">
    <vt:lpwstr>2022-11-21T13:25:34Z</vt:lpwstr>
  </property>
  <property fmtid="{D5CDD505-2E9C-101B-9397-08002B2CF9AE}" pid="6" name="MSIP_Label_d5c20be7-c3a5-46e3-9158-fa8a02ce2395_Method">
    <vt:lpwstr>Standard</vt:lpwstr>
  </property>
  <property fmtid="{D5CDD505-2E9C-101B-9397-08002B2CF9AE}" pid="7" name="MSIP_Label_d5c20be7-c3a5-46e3-9158-fa8a02ce2395_Name">
    <vt:lpwstr>defa4170-0d19-0005-0004-bc88714345d2</vt:lpwstr>
  </property>
  <property fmtid="{D5CDD505-2E9C-101B-9397-08002B2CF9AE}" pid="8" name="MSIP_Label_d5c20be7-c3a5-46e3-9158-fa8a02ce2395_SiteId">
    <vt:lpwstr>8c6f9078-037e-4261-a583-52a944e55f7f</vt:lpwstr>
  </property>
  <property fmtid="{D5CDD505-2E9C-101B-9397-08002B2CF9AE}" pid="9" name="MSIP_Label_d5c20be7-c3a5-46e3-9158-fa8a02ce2395_ActionId">
    <vt:lpwstr>544f212e-1b88-4618-ba4f-006de357c3b0</vt:lpwstr>
  </property>
  <property fmtid="{D5CDD505-2E9C-101B-9397-08002B2CF9AE}" pid="10" name="MSIP_Label_d5c20be7-c3a5-46e3-9158-fa8a02ce2395_ContentBits">
    <vt:lpwstr>0</vt:lpwstr>
  </property>
</Properties>
</file>