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9" r:id="rId4"/>
  </p:sldMasterIdLst>
  <p:notesMasterIdLst>
    <p:notesMasterId r:id="rId29"/>
  </p:notesMasterIdLst>
  <p:handoutMasterIdLst>
    <p:handoutMasterId r:id="rId30"/>
  </p:handoutMasterIdLst>
  <p:sldIdLst>
    <p:sldId id="2040" r:id="rId5"/>
    <p:sldId id="2045" r:id="rId6"/>
    <p:sldId id="2056" r:id="rId7"/>
    <p:sldId id="2053" r:id="rId8"/>
    <p:sldId id="2051" r:id="rId9"/>
    <p:sldId id="2052" r:id="rId10"/>
    <p:sldId id="2054" r:id="rId11"/>
    <p:sldId id="2055" r:id="rId12"/>
    <p:sldId id="2062" r:id="rId13"/>
    <p:sldId id="593" r:id="rId14"/>
    <p:sldId id="2046" r:id="rId15"/>
    <p:sldId id="2044" r:id="rId16"/>
    <p:sldId id="2063" r:id="rId17"/>
    <p:sldId id="2060" r:id="rId18"/>
    <p:sldId id="475" r:id="rId19"/>
    <p:sldId id="2059" r:id="rId20"/>
    <p:sldId id="2061" r:id="rId21"/>
    <p:sldId id="2058" r:id="rId22"/>
    <p:sldId id="573" r:id="rId23"/>
    <p:sldId id="2048" r:id="rId24"/>
    <p:sldId id="2057" r:id="rId25"/>
    <p:sldId id="2049" r:id="rId26"/>
    <p:sldId id="2024" r:id="rId27"/>
    <p:sldId id="2050" r:id="rId28"/>
  </p:sldIdLst>
  <p:sldSz cx="9144000" cy="5143500" type="screen16x9"/>
  <p:notesSz cx="7099300" cy="10234613"/>
  <p:defaultTextStyle>
    <a:defPPr>
      <a:defRPr lang="fr-FR"/>
    </a:defPPr>
    <a:lvl1pPr algn="l" rtl="0" eaLnBrk="0" fontAlgn="base" hangingPunct="0">
      <a:spcBef>
        <a:spcPct val="0"/>
      </a:spcBef>
      <a:spcAft>
        <a:spcPct val="0"/>
      </a:spcAft>
      <a:defRPr sz="1700" kern="1200">
        <a:solidFill>
          <a:schemeClr val="bg1"/>
        </a:solidFill>
        <a:latin typeface="Arial" charset="0"/>
        <a:ea typeface="+mn-ea"/>
        <a:cs typeface="+mn-cs"/>
      </a:defRPr>
    </a:lvl1pPr>
    <a:lvl2pPr marL="365120" algn="l" rtl="0" eaLnBrk="0" fontAlgn="base" hangingPunct="0">
      <a:spcBef>
        <a:spcPct val="0"/>
      </a:spcBef>
      <a:spcAft>
        <a:spcPct val="0"/>
      </a:spcAft>
      <a:defRPr sz="1700" kern="1200">
        <a:solidFill>
          <a:schemeClr val="bg1"/>
        </a:solidFill>
        <a:latin typeface="Arial" charset="0"/>
        <a:ea typeface="+mn-ea"/>
        <a:cs typeface="+mn-cs"/>
      </a:defRPr>
    </a:lvl2pPr>
    <a:lvl3pPr marL="730240" algn="l" rtl="0" eaLnBrk="0" fontAlgn="base" hangingPunct="0">
      <a:spcBef>
        <a:spcPct val="0"/>
      </a:spcBef>
      <a:spcAft>
        <a:spcPct val="0"/>
      </a:spcAft>
      <a:defRPr sz="1700" kern="1200">
        <a:solidFill>
          <a:schemeClr val="bg1"/>
        </a:solidFill>
        <a:latin typeface="Arial" charset="0"/>
        <a:ea typeface="+mn-ea"/>
        <a:cs typeface="+mn-cs"/>
      </a:defRPr>
    </a:lvl3pPr>
    <a:lvl4pPr marL="1095360" algn="l" rtl="0" eaLnBrk="0" fontAlgn="base" hangingPunct="0">
      <a:spcBef>
        <a:spcPct val="0"/>
      </a:spcBef>
      <a:spcAft>
        <a:spcPct val="0"/>
      </a:spcAft>
      <a:defRPr sz="1700" kern="1200">
        <a:solidFill>
          <a:schemeClr val="bg1"/>
        </a:solidFill>
        <a:latin typeface="Arial" charset="0"/>
        <a:ea typeface="+mn-ea"/>
        <a:cs typeface="+mn-cs"/>
      </a:defRPr>
    </a:lvl4pPr>
    <a:lvl5pPr marL="1460480" algn="l" rtl="0" eaLnBrk="0" fontAlgn="base" hangingPunct="0">
      <a:spcBef>
        <a:spcPct val="0"/>
      </a:spcBef>
      <a:spcAft>
        <a:spcPct val="0"/>
      </a:spcAft>
      <a:defRPr sz="1700" kern="1200">
        <a:solidFill>
          <a:schemeClr val="bg1"/>
        </a:solidFill>
        <a:latin typeface="Arial" charset="0"/>
        <a:ea typeface="+mn-ea"/>
        <a:cs typeface="+mn-cs"/>
      </a:defRPr>
    </a:lvl5pPr>
    <a:lvl6pPr marL="1825600" algn="l" defTabSz="730240" rtl="0" eaLnBrk="1" latinLnBrk="0" hangingPunct="1">
      <a:defRPr sz="1700" kern="1200">
        <a:solidFill>
          <a:schemeClr val="bg1"/>
        </a:solidFill>
        <a:latin typeface="Arial" charset="0"/>
        <a:ea typeface="+mn-ea"/>
        <a:cs typeface="+mn-cs"/>
      </a:defRPr>
    </a:lvl6pPr>
    <a:lvl7pPr marL="2190720" algn="l" defTabSz="730240" rtl="0" eaLnBrk="1" latinLnBrk="0" hangingPunct="1">
      <a:defRPr sz="1700" kern="1200">
        <a:solidFill>
          <a:schemeClr val="bg1"/>
        </a:solidFill>
        <a:latin typeface="Arial" charset="0"/>
        <a:ea typeface="+mn-ea"/>
        <a:cs typeface="+mn-cs"/>
      </a:defRPr>
    </a:lvl7pPr>
    <a:lvl8pPr marL="2555839" algn="l" defTabSz="730240" rtl="0" eaLnBrk="1" latinLnBrk="0" hangingPunct="1">
      <a:defRPr sz="1700" kern="1200">
        <a:solidFill>
          <a:schemeClr val="bg1"/>
        </a:solidFill>
        <a:latin typeface="Arial" charset="0"/>
        <a:ea typeface="+mn-ea"/>
        <a:cs typeface="+mn-cs"/>
      </a:defRPr>
    </a:lvl8pPr>
    <a:lvl9pPr marL="2920959" algn="l" defTabSz="730240" rtl="0" eaLnBrk="1" latinLnBrk="0" hangingPunct="1">
      <a:defRPr sz="1700"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Section par défaut" id="{533B68C8-72E1-4174-9F51-9DCCC2E310C7}">
          <p14:sldIdLst>
            <p14:sldId id="2040"/>
            <p14:sldId id="2045"/>
            <p14:sldId id="2056"/>
            <p14:sldId id="2053"/>
            <p14:sldId id="2051"/>
            <p14:sldId id="2052"/>
            <p14:sldId id="2054"/>
            <p14:sldId id="2055"/>
            <p14:sldId id="2062"/>
            <p14:sldId id="593"/>
            <p14:sldId id="2046"/>
            <p14:sldId id="2044"/>
            <p14:sldId id="2063"/>
            <p14:sldId id="2060"/>
            <p14:sldId id="475"/>
            <p14:sldId id="2059"/>
            <p14:sldId id="2061"/>
            <p14:sldId id="2058"/>
            <p14:sldId id="573"/>
            <p14:sldId id="2048"/>
            <p14:sldId id="2057"/>
            <p14:sldId id="2049"/>
            <p14:sldId id="2024"/>
            <p14:sldId id="2050"/>
          </p14:sldIdLst>
        </p14:section>
        <p14:section name="Section sans titre" id="{11CAE96C-7648-467E-843F-4E7A8165A71E}">
          <p14:sldIdLst/>
        </p14:section>
      </p14:sectionLst>
    </p:ext>
    <p:ext uri="{EFAFB233-063F-42B5-8137-9DF3F51BA10A}">
      <p15:sldGuideLst xmlns:p15="http://schemas.microsoft.com/office/powerpoint/2012/main">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58C15-1565-534F-8178-FBEA123137E0}" name="Frederic Tregret" initials="FT" userId="S::ftregret@univ-paris1.fr::8d14f05e-03e5-400f-9f01-f5f99516584d"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5FE"/>
    <a:srgbClr val="F6F5FE"/>
    <a:srgbClr val="937E3C"/>
    <a:srgbClr val="287DBC"/>
    <a:srgbClr val="AA3742"/>
    <a:srgbClr val="FFCCD1"/>
    <a:srgbClr val="00326E"/>
    <a:srgbClr val="F0F0F0"/>
    <a:srgbClr val="E6E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2BB56B-8573-4333-9292-E75E86740F40}" v="63" dt="2024-05-27T08:05:45.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8" autoAdjust="0"/>
    <p:restoredTop sz="97139" autoAdjust="0"/>
  </p:normalViewPr>
  <p:slideViewPr>
    <p:cSldViewPr>
      <p:cViewPr varScale="1">
        <p:scale>
          <a:sx n="117" d="100"/>
          <a:sy n="117" d="100"/>
        </p:scale>
        <p:origin x="672" y="64"/>
      </p:cViewPr>
      <p:guideLst>
        <p:guide pos="2880"/>
        <p:guide orient="horz" pos="1620"/>
      </p:guideLst>
    </p:cSldViewPr>
  </p:slideViewPr>
  <p:outlineViewPr>
    <p:cViewPr>
      <p:scale>
        <a:sx n="33" d="100"/>
        <a:sy n="33" d="100"/>
      </p:scale>
      <p:origin x="0" y="0"/>
    </p:cViewPr>
  </p:outlineViewPr>
  <p:notesTextViewPr>
    <p:cViewPr>
      <p:scale>
        <a:sx n="33" d="100"/>
        <a:sy n="33" d="100"/>
      </p:scale>
      <p:origin x="0" y="0"/>
    </p:cViewPr>
  </p:notesTextViewPr>
  <p:sorterViewPr>
    <p:cViewPr>
      <p:scale>
        <a:sx n="87" d="100"/>
        <a:sy n="87" d="100"/>
      </p:scale>
      <p:origin x="0" y="3378"/>
    </p:cViewPr>
  </p:sorterViewPr>
  <p:notesViewPr>
    <p:cSldViewPr>
      <p:cViewPr varScale="1">
        <p:scale>
          <a:sx n="76" d="100"/>
          <a:sy n="76" d="100"/>
        </p:scale>
        <p:origin x="309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c Tregret" userId="8d14f05e-03e5-400f-9f01-f5f99516584d" providerId="ADAL" clId="{A62BB56B-8573-4333-9292-E75E86740F40}"/>
    <pc:docChg chg="undo redo custSel addSld delSld modSld sldOrd modMainMaster modSection">
      <pc:chgData name="Frederic Tregret" userId="8d14f05e-03e5-400f-9f01-f5f99516584d" providerId="ADAL" clId="{A62BB56B-8573-4333-9292-E75E86740F40}" dt="2024-05-27T08:07:20.007" v="8413" actId="27636"/>
      <pc:docMkLst>
        <pc:docMk/>
      </pc:docMkLst>
      <pc:sldChg chg="ord">
        <pc:chgData name="Frederic Tregret" userId="8d14f05e-03e5-400f-9f01-f5f99516584d" providerId="ADAL" clId="{A62BB56B-8573-4333-9292-E75E86740F40}" dt="2024-05-16T08:09:40.280" v="6252"/>
        <pc:sldMkLst>
          <pc:docMk/>
          <pc:sldMk cId="2557354373" sldId="475"/>
        </pc:sldMkLst>
      </pc:sldChg>
      <pc:sldChg chg="del">
        <pc:chgData name="Frederic Tregret" userId="8d14f05e-03e5-400f-9f01-f5f99516584d" providerId="ADAL" clId="{A62BB56B-8573-4333-9292-E75E86740F40}" dt="2024-05-13T14:48:11.884" v="5641" actId="2696"/>
        <pc:sldMkLst>
          <pc:docMk/>
          <pc:sldMk cId="4211359986" sldId="494"/>
        </pc:sldMkLst>
      </pc:sldChg>
      <pc:sldChg chg="addSp delSp modSp mod ord modShow">
        <pc:chgData name="Frederic Tregret" userId="8d14f05e-03e5-400f-9f01-f5f99516584d" providerId="ADAL" clId="{A62BB56B-8573-4333-9292-E75E86740F40}" dt="2024-05-15T14:00:54.034" v="6146"/>
        <pc:sldMkLst>
          <pc:docMk/>
          <pc:sldMk cId="4289426695" sldId="573"/>
        </pc:sldMkLst>
        <pc:spChg chg="mod">
          <ac:chgData name="Frederic Tregret" userId="8d14f05e-03e5-400f-9f01-f5f99516584d" providerId="ADAL" clId="{A62BB56B-8573-4333-9292-E75E86740F40}" dt="2024-05-07T12:13:23.087" v="168" actId="6549"/>
          <ac:spMkLst>
            <pc:docMk/>
            <pc:sldMk cId="4289426695" sldId="573"/>
            <ac:spMk id="2" creationId="{00000000-0000-0000-0000-000000000000}"/>
          </ac:spMkLst>
        </pc:spChg>
        <pc:spChg chg="mod">
          <ac:chgData name="Frederic Tregret" userId="8d14f05e-03e5-400f-9f01-f5f99516584d" providerId="ADAL" clId="{A62BB56B-8573-4333-9292-E75E86740F40}" dt="2024-05-13T07:09:36.963" v="3198" actId="1037"/>
          <ac:spMkLst>
            <pc:docMk/>
            <pc:sldMk cId="4289426695" sldId="573"/>
            <ac:spMk id="8" creationId="{843D65B7-AA3E-6722-79DF-866C9DA27DCC}"/>
          </ac:spMkLst>
        </pc:spChg>
        <pc:spChg chg="del">
          <ac:chgData name="Frederic Tregret" userId="8d14f05e-03e5-400f-9f01-f5f99516584d" providerId="ADAL" clId="{A62BB56B-8573-4333-9292-E75E86740F40}" dt="2024-05-07T12:15:25.641" v="176" actId="478"/>
          <ac:spMkLst>
            <pc:docMk/>
            <pc:sldMk cId="4289426695" sldId="573"/>
            <ac:spMk id="11" creationId="{0177D277-F108-6E27-CAC3-69CF09FC23F0}"/>
          </ac:spMkLst>
        </pc:spChg>
        <pc:spChg chg="del">
          <ac:chgData name="Frederic Tregret" userId="8d14f05e-03e5-400f-9f01-f5f99516584d" providerId="ADAL" clId="{A62BB56B-8573-4333-9292-E75E86740F40}" dt="2024-05-07T12:15:23.026" v="175" actId="478"/>
          <ac:spMkLst>
            <pc:docMk/>
            <pc:sldMk cId="4289426695" sldId="573"/>
            <ac:spMk id="13" creationId="{4F747EDD-007D-9D1C-F472-49BB3A0610C3}"/>
          </ac:spMkLst>
        </pc:spChg>
        <pc:spChg chg="mod">
          <ac:chgData name="Frederic Tregret" userId="8d14f05e-03e5-400f-9f01-f5f99516584d" providerId="ADAL" clId="{A62BB56B-8573-4333-9292-E75E86740F40}" dt="2024-05-07T13:09:31.902" v="1004" actId="113"/>
          <ac:spMkLst>
            <pc:docMk/>
            <pc:sldMk cId="4289426695" sldId="573"/>
            <ac:spMk id="15" creationId="{9BFFC6CE-CBC0-4940-A1B0-8E51DBCA956A}"/>
          </ac:spMkLst>
        </pc:spChg>
        <pc:spChg chg="add del">
          <ac:chgData name="Frederic Tregret" userId="8d14f05e-03e5-400f-9f01-f5f99516584d" providerId="ADAL" clId="{A62BB56B-8573-4333-9292-E75E86740F40}" dt="2024-05-07T12:13:31.251" v="171" actId="22"/>
          <ac:spMkLst>
            <pc:docMk/>
            <pc:sldMk cId="4289426695" sldId="573"/>
            <ac:spMk id="16" creationId="{F8588841-71CC-1EC5-B786-737B1808DC52}"/>
          </ac:spMkLst>
        </pc:spChg>
        <pc:spChg chg="mod">
          <ac:chgData name="Frederic Tregret" userId="8d14f05e-03e5-400f-9f01-f5f99516584d" providerId="ADAL" clId="{A62BB56B-8573-4333-9292-E75E86740F40}" dt="2024-05-07T12:35:45.524" v="840" actId="1036"/>
          <ac:spMkLst>
            <pc:docMk/>
            <pc:sldMk cId="4289426695" sldId="573"/>
            <ac:spMk id="17" creationId="{72CC05EE-38B1-3FF6-B161-9D76F68C0DF5}"/>
          </ac:spMkLst>
        </pc:spChg>
        <pc:spChg chg="add mod">
          <ac:chgData name="Frederic Tregret" userId="8d14f05e-03e5-400f-9f01-f5f99516584d" providerId="ADAL" clId="{A62BB56B-8573-4333-9292-E75E86740F40}" dt="2024-05-07T12:35:45.524" v="840" actId="1036"/>
          <ac:spMkLst>
            <pc:docMk/>
            <pc:sldMk cId="4289426695" sldId="573"/>
            <ac:spMk id="26" creationId="{958B54CC-2C6F-9BD8-2FBD-C9F0528F692F}"/>
          </ac:spMkLst>
        </pc:spChg>
        <pc:grpChg chg="del">
          <ac:chgData name="Frederic Tregret" userId="8d14f05e-03e5-400f-9f01-f5f99516584d" providerId="ADAL" clId="{A62BB56B-8573-4333-9292-E75E86740F40}" dt="2024-05-07T12:13:25.740" v="169" actId="478"/>
          <ac:grpSpMkLst>
            <pc:docMk/>
            <pc:sldMk cId="4289426695" sldId="573"/>
            <ac:grpSpMk id="19" creationId="{6E6DD71F-D6BC-26AA-F80B-019DA31E4D1A}"/>
          </ac:grpSpMkLst>
        </pc:grpChg>
        <pc:picChg chg="mod">
          <ac:chgData name="Frederic Tregret" userId="8d14f05e-03e5-400f-9f01-f5f99516584d" providerId="ADAL" clId="{A62BB56B-8573-4333-9292-E75E86740F40}" dt="2024-05-13T07:09:25.845" v="3195" actId="1076"/>
          <ac:picMkLst>
            <pc:docMk/>
            <pc:sldMk cId="4289426695" sldId="573"/>
            <ac:picMk id="3" creationId="{EE167529-0D89-DD30-029B-F0C6AC59C1D0}"/>
          </ac:picMkLst>
        </pc:picChg>
        <pc:picChg chg="mod">
          <ac:chgData name="Frederic Tregret" userId="8d14f05e-03e5-400f-9f01-f5f99516584d" providerId="ADAL" clId="{A62BB56B-8573-4333-9292-E75E86740F40}" dt="2024-05-07T12:35:45.524" v="840" actId="1036"/>
          <ac:picMkLst>
            <pc:docMk/>
            <pc:sldMk cId="4289426695" sldId="573"/>
            <ac:picMk id="6" creationId="{A55B0AAB-03B9-DBA3-10ED-44B82E014027}"/>
          </ac:picMkLst>
        </pc:picChg>
        <pc:picChg chg="mod">
          <ac:chgData name="Frederic Tregret" userId="8d14f05e-03e5-400f-9f01-f5f99516584d" providerId="ADAL" clId="{A62BB56B-8573-4333-9292-E75E86740F40}" dt="2024-05-07T12:35:45.524" v="840" actId="1036"/>
          <ac:picMkLst>
            <pc:docMk/>
            <pc:sldMk cId="4289426695" sldId="573"/>
            <ac:picMk id="7" creationId="{2F73CE9B-74FA-BEA8-0BF3-ED0245E80E57}"/>
          </ac:picMkLst>
        </pc:picChg>
        <pc:picChg chg="mod">
          <ac:chgData name="Frederic Tregret" userId="8d14f05e-03e5-400f-9f01-f5f99516584d" providerId="ADAL" clId="{A62BB56B-8573-4333-9292-E75E86740F40}" dt="2024-05-07T12:25:44.683" v="506" actId="1035"/>
          <ac:picMkLst>
            <pc:docMk/>
            <pc:sldMk cId="4289426695" sldId="573"/>
            <ac:picMk id="9" creationId="{6FA637B8-A025-33DB-AAD1-8AE9AAA809EA}"/>
          </ac:picMkLst>
        </pc:picChg>
        <pc:picChg chg="mod">
          <ac:chgData name="Frederic Tregret" userId="8d14f05e-03e5-400f-9f01-f5f99516584d" providerId="ADAL" clId="{A62BB56B-8573-4333-9292-E75E86740F40}" dt="2024-05-07T12:34:58.740" v="822" actId="1036"/>
          <ac:picMkLst>
            <pc:docMk/>
            <pc:sldMk cId="4289426695" sldId="573"/>
            <ac:picMk id="10" creationId="{F4E79230-64B4-0D78-3694-FD521E41F369}"/>
          </ac:picMkLst>
        </pc:picChg>
        <pc:picChg chg="del">
          <ac:chgData name="Frederic Tregret" userId="8d14f05e-03e5-400f-9f01-f5f99516584d" providerId="ADAL" clId="{A62BB56B-8573-4333-9292-E75E86740F40}" dt="2024-05-07T12:15:25.641" v="176" actId="478"/>
          <ac:picMkLst>
            <pc:docMk/>
            <pc:sldMk cId="4289426695" sldId="573"/>
            <ac:picMk id="14" creationId="{67518A58-DA2D-F26B-A00B-A7C4089D3CF6}"/>
          </ac:picMkLst>
        </pc:picChg>
        <pc:picChg chg="del">
          <ac:chgData name="Frederic Tregret" userId="8d14f05e-03e5-400f-9f01-f5f99516584d" providerId="ADAL" clId="{A62BB56B-8573-4333-9292-E75E86740F40}" dt="2024-05-07T12:15:19.241" v="174" actId="478"/>
          <ac:picMkLst>
            <pc:docMk/>
            <pc:sldMk cId="4289426695" sldId="573"/>
            <ac:picMk id="20" creationId="{A2C06D21-FFF9-8629-C0D2-9F7970A36D19}"/>
          </ac:picMkLst>
        </pc:picChg>
        <pc:picChg chg="mod">
          <ac:chgData name="Frederic Tregret" userId="8d14f05e-03e5-400f-9f01-f5f99516584d" providerId="ADAL" clId="{A62BB56B-8573-4333-9292-E75E86740F40}" dt="2024-05-07T12:32:15.089" v="796" actId="1076"/>
          <ac:picMkLst>
            <pc:docMk/>
            <pc:sldMk cId="4289426695" sldId="573"/>
            <ac:picMk id="21" creationId="{E8A217DC-AF36-ACE8-13A1-E2AEDCA8DD3C}"/>
          </ac:picMkLst>
        </pc:picChg>
        <pc:picChg chg="add mod ord">
          <ac:chgData name="Frederic Tregret" userId="8d14f05e-03e5-400f-9f01-f5f99516584d" providerId="ADAL" clId="{A62BB56B-8573-4333-9292-E75E86740F40}" dt="2024-05-13T07:09:36.963" v="3198" actId="1037"/>
          <ac:picMkLst>
            <pc:docMk/>
            <pc:sldMk cId="4289426695" sldId="573"/>
            <ac:picMk id="23" creationId="{56FDF74F-B29C-8192-161C-1595DB63304B}"/>
          </ac:picMkLst>
        </pc:picChg>
        <pc:picChg chg="add mod ord modCrop">
          <ac:chgData name="Frederic Tregret" userId="8d14f05e-03e5-400f-9f01-f5f99516584d" providerId="ADAL" clId="{A62BB56B-8573-4333-9292-E75E86740F40}" dt="2024-05-07T12:35:45.524" v="840" actId="1036"/>
          <ac:picMkLst>
            <pc:docMk/>
            <pc:sldMk cId="4289426695" sldId="573"/>
            <ac:picMk id="25" creationId="{BA14DC6F-17E5-5352-553B-586D82982F46}"/>
          </ac:picMkLst>
        </pc:picChg>
      </pc:sldChg>
      <pc:sldChg chg="delSp modSp mod ord modShow">
        <pc:chgData name="Frederic Tregret" userId="8d14f05e-03e5-400f-9f01-f5f99516584d" providerId="ADAL" clId="{A62BB56B-8573-4333-9292-E75E86740F40}" dt="2024-05-16T08:09:09.114" v="6247" actId="729"/>
        <pc:sldMkLst>
          <pc:docMk/>
          <pc:sldMk cId="1747530731" sldId="593"/>
        </pc:sldMkLst>
        <pc:spChg chg="mod">
          <ac:chgData name="Frederic Tregret" userId="8d14f05e-03e5-400f-9f01-f5f99516584d" providerId="ADAL" clId="{A62BB56B-8573-4333-9292-E75E86740F40}" dt="2024-05-16T08:09:03.328" v="6246" actId="20577"/>
          <ac:spMkLst>
            <pc:docMk/>
            <pc:sldMk cId="1747530731" sldId="593"/>
            <ac:spMk id="6" creationId="{AF05B033-BDFC-47C2-9698-44DD2741D0DB}"/>
          </ac:spMkLst>
        </pc:spChg>
        <pc:picChg chg="del">
          <ac:chgData name="Frederic Tregret" userId="8d14f05e-03e5-400f-9f01-f5f99516584d" providerId="ADAL" clId="{A62BB56B-8573-4333-9292-E75E86740F40}" dt="2024-05-13T07:10:43.516" v="3208" actId="478"/>
          <ac:picMkLst>
            <pc:docMk/>
            <pc:sldMk cId="1747530731" sldId="593"/>
            <ac:picMk id="7" creationId="{CA91A7CD-AD07-852E-CB58-E598671B70D7}"/>
          </ac:picMkLst>
        </pc:picChg>
      </pc:sldChg>
      <pc:sldChg chg="del">
        <pc:chgData name="Frederic Tregret" userId="8d14f05e-03e5-400f-9f01-f5f99516584d" providerId="ADAL" clId="{A62BB56B-8573-4333-9292-E75E86740F40}" dt="2024-05-13T14:48:11.884" v="5641" actId="2696"/>
        <pc:sldMkLst>
          <pc:docMk/>
          <pc:sldMk cId="2449105391" sldId="1962"/>
        </pc:sldMkLst>
      </pc:sldChg>
      <pc:sldChg chg="del">
        <pc:chgData name="Frederic Tregret" userId="8d14f05e-03e5-400f-9f01-f5f99516584d" providerId="ADAL" clId="{A62BB56B-8573-4333-9292-E75E86740F40}" dt="2024-05-13T14:48:11.884" v="5641" actId="2696"/>
        <pc:sldMkLst>
          <pc:docMk/>
          <pc:sldMk cId="3899084235" sldId="1963"/>
        </pc:sldMkLst>
      </pc:sldChg>
      <pc:sldChg chg="del">
        <pc:chgData name="Frederic Tregret" userId="8d14f05e-03e5-400f-9f01-f5f99516584d" providerId="ADAL" clId="{A62BB56B-8573-4333-9292-E75E86740F40}" dt="2024-05-13T14:48:11.884" v="5641" actId="2696"/>
        <pc:sldMkLst>
          <pc:docMk/>
          <pc:sldMk cId="3511465094" sldId="1964"/>
        </pc:sldMkLst>
      </pc:sldChg>
      <pc:sldChg chg="del">
        <pc:chgData name="Frederic Tregret" userId="8d14f05e-03e5-400f-9f01-f5f99516584d" providerId="ADAL" clId="{A62BB56B-8573-4333-9292-E75E86740F40}" dt="2024-05-13T14:48:11.884" v="5641" actId="2696"/>
        <pc:sldMkLst>
          <pc:docMk/>
          <pc:sldMk cId="2450145809" sldId="1965"/>
        </pc:sldMkLst>
      </pc:sldChg>
      <pc:sldChg chg="del">
        <pc:chgData name="Frederic Tregret" userId="8d14f05e-03e5-400f-9f01-f5f99516584d" providerId="ADAL" clId="{A62BB56B-8573-4333-9292-E75E86740F40}" dt="2024-05-13T14:48:11.884" v="5641" actId="2696"/>
        <pc:sldMkLst>
          <pc:docMk/>
          <pc:sldMk cId="293294582" sldId="1966"/>
        </pc:sldMkLst>
      </pc:sldChg>
      <pc:sldChg chg="del">
        <pc:chgData name="Frederic Tregret" userId="8d14f05e-03e5-400f-9f01-f5f99516584d" providerId="ADAL" clId="{A62BB56B-8573-4333-9292-E75E86740F40}" dt="2024-05-13T14:48:11.884" v="5641" actId="2696"/>
        <pc:sldMkLst>
          <pc:docMk/>
          <pc:sldMk cId="4232713081" sldId="1972"/>
        </pc:sldMkLst>
      </pc:sldChg>
      <pc:sldChg chg="del">
        <pc:chgData name="Frederic Tregret" userId="8d14f05e-03e5-400f-9f01-f5f99516584d" providerId="ADAL" clId="{A62BB56B-8573-4333-9292-E75E86740F40}" dt="2024-05-13T14:48:11.884" v="5641" actId="2696"/>
        <pc:sldMkLst>
          <pc:docMk/>
          <pc:sldMk cId="4094789219" sldId="1973"/>
        </pc:sldMkLst>
      </pc:sldChg>
      <pc:sldChg chg="del">
        <pc:chgData name="Frederic Tregret" userId="8d14f05e-03e5-400f-9f01-f5f99516584d" providerId="ADAL" clId="{A62BB56B-8573-4333-9292-E75E86740F40}" dt="2024-05-13T14:48:11.884" v="5641" actId="2696"/>
        <pc:sldMkLst>
          <pc:docMk/>
          <pc:sldMk cId="3179349939" sldId="1998"/>
        </pc:sldMkLst>
      </pc:sldChg>
      <pc:sldChg chg="del">
        <pc:chgData name="Frederic Tregret" userId="8d14f05e-03e5-400f-9f01-f5f99516584d" providerId="ADAL" clId="{A62BB56B-8573-4333-9292-E75E86740F40}" dt="2024-05-13T14:48:11.884" v="5641" actId="2696"/>
        <pc:sldMkLst>
          <pc:docMk/>
          <pc:sldMk cId="1626660523" sldId="2010"/>
        </pc:sldMkLst>
      </pc:sldChg>
      <pc:sldChg chg="del">
        <pc:chgData name="Frederic Tregret" userId="8d14f05e-03e5-400f-9f01-f5f99516584d" providerId="ADAL" clId="{A62BB56B-8573-4333-9292-E75E86740F40}" dt="2024-05-13T14:48:11.884" v="5641" actId="2696"/>
        <pc:sldMkLst>
          <pc:docMk/>
          <pc:sldMk cId="3812066691" sldId="2022"/>
        </pc:sldMkLst>
      </pc:sldChg>
      <pc:sldChg chg="del">
        <pc:chgData name="Frederic Tregret" userId="8d14f05e-03e5-400f-9f01-f5f99516584d" providerId="ADAL" clId="{A62BB56B-8573-4333-9292-E75E86740F40}" dt="2024-05-13T14:48:11.884" v="5641" actId="2696"/>
        <pc:sldMkLst>
          <pc:docMk/>
          <pc:sldMk cId="2412534583" sldId="2023"/>
        </pc:sldMkLst>
      </pc:sldChg>
      <pc:sldChg chg="addSp delSp modSp mod ord modShow">
        <pc:chgData name="Frederic Tregret" userId="8d14f05e-03e5-400f-9f01-f5f99516584d" providerId="ADAL" clId="{A62BB56B-8573-4333-9292-E75E86740F40}" dt="2024-05-13T14:48:32.214" v="5643"/>
        <pc:sldMkLst>
          <pc:docMk/>
          <pc:sldMk cId="92232323" sldId="2024"/>
        </pc:sldMkLst>
        <pc:spChg chg="mod">
          <ac:chgData name="Frederic Tregret" userId="8d14f05e-03e5-400f-9f01-f5f99516584d" providerId="ADAL" clId="{A62BB56B-8573-4333-9292-E75E86740F40}" dt="2024-05-13T07:43:21.082" v="3276" actId="20577"/>
          <ac:spMkLst>
            <pc:docMk/>
            <pc:sldMk cId="92232323" sldId="2024"/>
            <ac:spMk id="2" creationId="{00000000-0000-0000-0000-000000000000}"/>
          </ac:spMkLst>
        </pc:spChg>
        <pc:spChg chg="del">
          <ac:chgData name="Frederic Tregret" userId="8d14f05e-03e5-400f-9f01-f5f99516584d" providerId="ADAL" clId="{A62BB56B-8573-4333-9292-E75E86740F40}" dt="2024-05-13T07:44:02.772" v="3279" actId="478"/>
          <ac:spMkLst>
            <pc:docMk/>
            <pc:sldMk cId="92232323" sldId="2024"/>
            <ac:spMk id="5" creationId="{2AC71E88-02BF-9E6B-5061-113973E88EA3}"/>
          </ac:spMkLst>
        </pc:spChg>
        <pc:spChg chg="del">
          <ac:chgData name="Frederic Tregret" userId="8d14f05e-03e5-400f-9f01-f5f99516584d" providerId="ADAL" clId="{A62BB56B-8573-4333-9292-E75E86740F40}" dt="2024-05-13T07:44:02.772" v="3279" actId="478"/>
          <ac:spMkLst>
            <pc:docMk/>
            <pc:sldMk cId="92232323" sldId="2024"/>
            <ac:spMk id="7" creationId="{EC0ACFA5-56D2-2FE1-B8A3-82618C02FDEF}"/>
          </ac:spMkLst>
        </pc:spChg>
        <pc:spChg chg="del">
          <ac:chgData name="Frederic Tregret" userId="8d14f05e-03e5-400f-9f01-f5f99516584d" providerId="ADAL" clId="{A62BB56B-8573-4333-9292-E75E86740F40}" dt="2024-05-13T07:44:02.772" v="3279" actId="478"/>
          <ac:spMkLst>
            <pc:docMk/>
            <pc:sldMk cId="92232323" sldId="2024"/>
            <ac:spMk id="11" creationId="{938587F1-FE43-2E6F-EF75-8CECA3F48A58}"/>
          </ac:spMkLst>
        </pc:spChg>
        <pc:spChg chg="del">
          <ac:chgData name="Frederic Tregret" userId="8d14f05e-03e5-400f-9f01-f5f99516584d" providerId="ADAL" clId="{A62BB56B-8573-4333-9292-E75E86740F40}" dt="2024-05-13T07:44:02.772" v="3279" actId="478"/>
          <ac:spMkLst>
            <pc:docMk/>
            <pc:sldMk cId="92232323" sldId="2024"/>
            <ac:spMk id="13" creationId="{4F747EDD-007D-9D1C-F472-49BB3A0610C3}"/>
          </ac:spMkLst>
        </pc:spChg>
        <pc:spChg chg="mod">
          <ac:chgData name="Frederic Tregret" userId="8d14f05e-03e5-400f-9f01-f5f99516584d" providerId="ADAL" clId="{A62BB56B-8573-4333-9292-E75E86740F40}" dt="2024-05-13T07:59:10.527" v="3392" actId="1036"/>
          <ac:spMkLst>
            <pc:docMk/>
            <pc:sldMk cId="92232323" sldId="2024"/>
            <ac:spMk id="14" creationId="{8F51F917-5AB7-C6E7-3E45-8EFC00AD86B5}"/>
          </ac:spMkLst>
        </pc:spChg>
        <pc:spChg chg="mod">
          <ac:chgData name="Frederic Tregret" userId="8d14f05e-03e5-400f-9f01-f5f99516584d" providerId="ADAL" clId="{A62BB56B-8573-4333-9292-E75E86740F40}" dt="2024-05-13T08:19:12.504" v="3733" actId="114"/>
          <ac:spMkLst>
            <pc:docMk/>
            <pc:sldMk cId="92232323" sldId="2024"/>
            <ac:spMk id="15" creationId="{9BFFC6CE-CBC0-4940-A1B0-8E51DBCA956A}"/>
          </ac:spMkLst>
        </pc:spChg>
        <pc:spChg chg="mod">
          <ac:chgData name="Frederic Tregret" userId="8d14f05e-03e5-400f-9f01-f5f99516584d" providerId="ADAL" clId="{A62BB56B-8573-4333-9292-E75E86740F40}" dt="2024-05-13T07:59:35.522" v="3405" actId="1035"/>
          <ac:spMkLst>
            <pc:docMk/>
            <pc:sldMk cId="92232323" sldId="2024"/>
            <ac:spMk id="16" creationId="{0167E70D-A3CF-70D8-25A5-E43484357959}"/>
          </ac:spMkLst>
        </pc:spChg>
        <pc:spChg chg="mod">
          <ac:chgData name="Frederic Tregret" userId="8d14f05e-03e5-400f-9f01-f5f99516584d" providerId="ADAL" clId="{A62BB56B-8573-4333-9292-E75E86740F40}" dt="2024-05-13T07:58:42.587" v="3366" actId="1037"/>
          <ac:spMkLst>
            <pc:docMk/>
            <pc:sldMk cId="92232323" sldId="2024"/>
            <ac:spMk id="17" creationId="{72CC05EE-38B1-3FF6-B161-9D76F68C0DF5}"/>
          </ac:spMkLst>
        </pc:spChg>
        <pc:spChg chg="add mod ord">
          <ac:chgData name="Frederic Tregret" userId="8d14f05e-03e5-400f-9f01-f5f99516584d" providerId="ADAL" clId="{A62BB56B-8573-4333-9292-E75E86740F40}" dt="2024-05-13T08:19:22.159" v="3744" actId="1035"/>
          <ac:spMkLst>
            <pc:docMk/>
            <pc:sldMk cId="92232323" sldId="2024"/>
            <ac:spMk id="25" creationId="{222AAFE6-320F-307D-B161-11BE63F8252D}"/>
          </ac:spMkLst>
        </pc:spChg>
        <pc:picChg chg="mod">
          <ac:chgData name="Frederic Tregret" userId="8d14f05e-03e5-400f-9f01-f5f99516584d" providerId="ADAL" clId="{A62BB56B-8573-4333-9292-E75E86740F40}" dt="2024-05-13T07:59:50.777" v="3407" actId="1076"/>
          <ac:picMkLst>
            <pc:docMk/>
            <pc:sldMk cId="92232323" sldId="2024"/>
            <ac:picMk id="3" creationId="{EE167529-0D89-DD30-029B-F0C6AC59C1D0}"/>
          </ac:picMkLst>
        </pc:picChg>
        <pc:picChg chg="mod">
          <ac:chgData name="Frederic Tregret" userId="8d14f05e-03e5-400f-9f01-f5f99516584d" providerId="ADAL" clId="{A62BB56B-8573-4333-9292-E75E86740F40}" dt="2024-05-13T07:59:44.491" v="3406" actId="1076"/>
          <ac:picMkLst>
            <pc:docMk/>
            <pc:sldMk cId="92232323" sldId="2024"/>
            <ac:picMk id="6" creationId="{A55B0AAB-03B9-DBA3-10ED-44B82E014027}"/>
          </ac:picMkLst>
        </pc:picChg>
        <pc:picChg chg="del">
          <ac:chgData name="Frederic Tregret" userId="8d14f05e-03e5-400f-9f01-f5f99516584d" providerId="ADAL" clId="{A62BB56B-8573-4333-9292-E75E86740F40}" dt="2024-05-13T07:44:02.772" v="3279" actId="478"/>
          <ac:picMkLst>
            <pc:docMk/>
            <pc:sldMk cId="92232323" sldId="2024"/>
            <ac:picMk id="12" creationId="{C9A3676B-6FBB-5AEA-3B39-26E61FEC51A9}"/>
          </ac:picMkLst>
        </pc:picChg>
        <pc:picChg chg="del">
          <ac:chgData name="Frederic Tregret" userId="8d14f05e-03e5-400f-9f01-f5f99516584d" providerId="ADAL" clId="{A62BB56B-8573-4333-9292-E75E86740F40}" dt="2024-05-13T07:43:53.497" v="3277" actId="478"/>
          <ac:picMkLst>
            <pc:docMk/>
            <pc:sldMk cId="92232323" sldId="2024"/>
            <ac:picMk id="18" creationId="{26A59F4B-80F5-3666-5AE1-CD0D3D6FCECC}"/>
          </ac:picMkLst>
        </pc:picChg>
        <pc:picChg chg="del">
          <ac:chgData name="Frederic Tregret" userId="8d14f05e-03e5-400f-9f01-f5f99516584d" providerId="ADAL" clId="{A62BB56B-8573-4333-9292-E75E86740F40}" dt="2024-05-13T07:43:55.506" v="3278" actId="478"/>
          <ac:picMkLst>
            <pc:docMk/>
            <pc:sldMk cId="92232323" sldId="2024"/>
            <ac:picMk id="19" creationId="{7C5954EE-7578-72DE-3980-79512FFC2E7A}"/>
          </ac:picMkLst>
        </pc:picChg>
        <pc:picChg chg="del">
          <ac:chgData name="Frederic Tregret" userId="8d14f05e-03e5-400f-9f01-f5f99516584d" providerId="ADAL" clId="{A62BB56B-8573-4333-9292-E75E86740F40}" dt="2024-05-13T07:58:05.219" v="3356" actId="478"/>
          <ac:picMkLst>
            <pc:docMk/>
            <pc:sldMk cId="92232323" sldId="2024"/>
            <ac:picMk id="20" creationId="{EFF4790F-3897-6A6C-96C2-9746BCDA8F42}"/>
          </ac:picMkLst>
        </pc:picChg>
        <pc:picChg chg="del">
          <ac:chgData name="Frederic Tregret" userId="8d14f05e-03e5-400f-9f01-f5f99516584d" providerId="ADAL" clId="{A62BB56B-8573-4333-9292-E75E86740F40}" dt="2024-05-13T07:44:09.415" v="3282" actId="478"/>
          <ac:picMkLst>
            <pc:docMk/>
            <pc:sldMk cId="92232323" sldId="2024"/>
            <ac:picMk id="21" creationId="{84F67EEC-A6ED-B7A8-4F6D-3BBC2B2040D8}"/>
          </ac:picMkLst>
        </pc:picChg>
        <pc:picChg chg="add mod ord modCrop">
          <ac:chgData name="Frederic Tregret" userId="8d14f05e-03e5-400f-9f01-f5f99516584d" providerId="ADAL" clId="{A62BB56B-8573-4333-9292-E75E86740F40}" dt="2024-05-13T07:58:16.760" v="3357" actId="1076"/>
          <ac:picMkLst>
            <pc:docMk/>
            <pc:sldMk cId="92232323" sldId="2024"/>
            <ac:picMk id="22" creationId="{8B02ADF1-9BAE-3063-70EB-7118FFC0003F}"/>
          </ac:picMkLst>
        </pc:picChg>
        <pc:picChg chg="add mod ord modCrop">
          <ac:chgData name="Frederic Tregret" userId="8d14f05e-03e5-400f-9f01-f5f99516584d" providerId="ADAL" clId="{A62BB56B-8573-4333-9292-E75E86740F40}" dt="2024-05-13T07:58:03.468" v="3355" actId="167"/>
          <ac:picMkLst>
            <pc:docMk/>
            <pc:sldMk cId="92232323" sldId="2024"/>
            <ac:picMk id="24" creationId="{813ADABB-72D1-7A73-44B3-A5F69E7AC0E3}"/>
          </ac:picMkLst>
        </pc:picChg>
        <pc:picChg chg="add mod">
          <ac:chgData name="Frederic Tregret" userId="8d14f05e-03e5-400f-9f01-f5f99516584d" providerId="ADAL" clId="{A62BB56B-8573-4333-9292-E75E86740F40}" dt="2024-05-13T08:19:27.314" v="3745" actId="1076"/>
          <ac:picMkLst>
            <pc:docMk/>
            <pc:sldMk cId="92232323" sldId="2024"/>
            <ac:picMk id="26" creationId="{FA4FCEFC-DC21-B624-A2FD-A8656AE89E15}"/>
          </ac:picMkLst>
        </pc:picChg>
      </pc:sldChg>
      <pc:sldChg chg="modSp del mod">
        <pc:chgData name="Frederic Tregret" userId="8d14f05e-03e5-400f-9f01-f5f99516584d" providerId="ADAL" clId="{A62BB56B-8573-4333-9292-E75E86740F40}" dt="2024-05-13T14:47:43.039" v="5639" actId="2696"/>
        <pc:sldMkLst>
          <pc:docMk/>
          <pc:sldMk cId="432207090" sldId="2025"/>
        </pc:sldMkLst>
        <pc:spChg chg="mod">
          <ac:chgData name="Frederic Tregret" userId="8d14f05e-03e5-400f-9f01-f5f99516584d" providerId="ADAL" clId="{A62BB56B-8573-4333-9292-E75E86740F40}" dt="2024-05-13T09:34:58.866" v="3780"/>
          <ac:spMkLst>
            <pc:docMk/>
            <pc:sldMk cId="432207090" sldId="2025"/>
            <ac:spMk id="2" creationId="{00000000-0000-0000-0000-000000000000}"/>
          </ac:spMkLst>
        </pc:spChg>
      </pc:sldChg>
      <pc:sldChg chg="del">
        <pc:chgData name="Frederic Tregret" userId="8d14f05e-03e5-400f-9f01-f5f99516584d" providerId="ADAL" clId="{A62BB56B-8573-4333-9292-E75E86740F40}" dt="2024-05-13T14:48:11.884" v="5641" actId="2696"/>
        <pc:sldMkLst>
          <pc:docMk/>
          <pc:sldMk cId="2237225341" sldId="2027"/>
        </pc:sldMkLst>
      </pc:sldChg>
      <pc:sldChg chg="del">
        <pc:chgData name="Frederic Tregret" userId="8d14f05e-03e5-400f-9f01-f5f99516584d" providerId="ADAL" clId="{A62BB56B-8573-4333-9292-E75E86740F40}" dt="2024-05-13T14:48:00.714" v="5640" actId="2696"/>
        <pc:sldMkLst>
          <pc:docMk/>
          <pc:sldMk cId="259393061" sldId="2028"/>
        </pc:sldMkLst>
      </pc:sldChg>
      <pc:sldChg chg="del">
        <pc:chgData name="Frederic Tregret" userId="8d14f05e-03e5-400f-9f01-f5f99516584d" providerId="ADAL" clId="{A62BB56B-8573-4333-9292-E75E86740F40}" dt="2024-05-13T14:48:00.714" v="5640" actId="2696"/>
        <pc:sldMkLst>
          <pc:docMk/>
          <pc:sldMk cId="3149255350" sldId="2029"/>
        </pc:sldMkLst>
      </pc:sldChg>
      <pc:sldChg chg="del">
        <pc:chgData name="Frederic Tregret" userId="8d14f05e-03e5-400f-9f01-f5f99516584d" providerId="ADAL" clId="{A62BB56B-8573-4333-9292-E75E86740F40}" dt="2024-05-13T14:48:00.714" v="5640" actId="2696"/>
        <pc:sldMkLst>
          <pc:docMk/>
          <pc:sldMk cId="2644131257" sldId="2030"/>
        </pc:sldMkLst>
      </pc:sldChg>
      <pc:sldChg chg="del">
        <pc:chgData name="Frederic Tregret" userId="8d14f05e-03e5-400f-9f01-f5f99516584d" providerId="ADAL" clId="{A62BB56B-8573-4333-9292-E75E86740F40}" dt="2024-05-13T14:48:11.884" v="5641" actId="2696"/>
        <pc:sldMkLst>
          <pc:docMk/>
          <pc:sldMk cId="1540636024" sldId="2031"/>
        </pc:sldMkLst>
      </pc:sldChg>
      <pc:sldChg chg="del">
        <pc:chgData name="Frederic Tregret" userId="8d14f05e-03e5-400f-9f01-f5f99516584d" providerId="ADAL" clId="{A62BB56B-8573-4333-9292-E75E86740F40}" dt="2024-05-13T14:48:00.714" v="5640" actId="2696"/>
        <pc:sldMkLst>
          <pc:docMk/>
          <pc:sldMk cId="1356502363" sldId="2032"/>
        </pc:sldMkLst>
      </pc:sldChg>
      <pc:sldChg chg="del">
        <pc:chgData name="Frederic Tregret" userId="8d14f05e-03e5-400f-9f01-f5f99516584d" providerId="ADAL" clId="{A62BB56B-8573-4333-9292-E75E86740F40}" dt="2024-05-13T14:48:00.714" v="5640" actId="2696"/>
        <pc:sldMkLst>
          <pc:docMk/>
          <pc:sldMk cId="2586091285" sldId="2034"/>
        </pc:sldMkLst>
      </pc:sldChg>
      <pc:sldChg chg="del">
        <pc:chgData name="Frederic Tregret" userId="8d14f05e-03e5-400f-9f01-f5f99516584d" providerId="ADAL" clId="{A62BB56B-8573-4333-9292-E75E86740F40}" dt="2024-05-13T14:48:00.714" v="5640" actId="2696"/>
        <pc:sldMkLst>
          <pc:docMk/>
          <pc:sldMk cId="3385709994" sldId="2036"/>
        </pc:sldMkLst>
      </pc:sldChg>
      <pc:sldChg chg="del">
        <pc:chgData name="Frederic Tregret" userId="8d14f05e-03e5-400f-9f01-f5f99516584d" providerId="ADAL" clId="{A62BB56B-8573-4333-9292-E75E86740F40}" dt="2024-05-13T14:48:00.714" v="5640" actId="2696"/>
        <pc:sldMkLst>
          <pc:docMk/>
          <pc:sldMk cId="3989631979" sldId="2037"/>
        </pc:sldMkLst>
      </pc:sldChg>
      <pc:sldChg chg="del">
        <pc:chgData name="Frederic Tregret" userId="8d14f05e-03e5-400f-9f01-f5f99516584d" providerId="ADAL" clId="{A62BB56B-8573-4333-9292-E75E86740F40}" dt="2024-05-13T14:48:00.714" v="5640" actId="2696"/>
        <pc:sldMkLst>
          <pc:docMk/>
          <pc:sldMk cId="2947578491" sldId="2038"/>
        </pc:sldMkLst>
      </pc:sldChg>
      <pc:sldChg chg="del">
        <pc:chgData name="Frederic Tregret" userId="8d14f05e-03e5-400f-9f01-f5f99516584d" providerId="ADAL" clId="{A62BB56B-8573-4333-9292-E75E86740F40}" dt="2024-05-13T14:48:11.884" v="5641" actId="2696"/>
        <pc:sldMkLst>
          <pc:docMk/>
          <pc:sldMk cId="3835262407" sldId="2039"/>
        </pc:sldMkLst>
      </pc:sldChg>
      <pc:sldChg chg="modSp mod">
        <pc:chgData name="Frederic Tregret" userId="8d14f05e-03e5-400f-9f01-f5f99516584d" providerId="ADAL" clId="{A62BB56B-8573-4333-9292-E75E86740F40}" dt="2024-05-15T14:00:28.534" v="6143"/>
        <pc:sldMkLst>
          <pc:docMk/>
          <pc:sldMk cId="1510501684" sldId="2040"/>
        </pc:sldMkLst>
        <pc:spChg chg="mod">
          <ac:chgData name="Frederic Tregret" userId="8d14f05e-03e5-400f-9f01-f5f99516584d" providerId="ADAL" clId="{A62BB56B-8573-4333-9292-E75E86740F40}" dt="2024-05-07T14:54:19.099" v="3194" actId="313"/>
          <ac:spMkLst>
            <pc:docMk/>
            <pc:sldMk cId="1510501684" sldId="2040"/>
            <ac:spMk id="2" creationId="{00000000-0000-0000-0000-000000000000}"/>
          </ac:spMkLst>
        </pc:spChg>
        <pc:spChg chg="mod">
          <ac:chgData name="Frederic Tregret" userId="8d14f05e-03e5-400f-9f01-f5f99516584d" providerId="ADAL" clId="{A62BB56B-8573-4333-9292-E75E86740F40}" dt="2024-05-15T14:00:28.534" v="6143"/>
          <ac:spMkLst>
            <pc:docMk/>
            <pc:sldMk cId="1510501684" sldId="2040"/>
            <ac:spMk id="7" creationId="{00000000-0000-0000-0000-000000000000}"/>
          </ac:spMkLst>
        </pc:spChg>
      </pc:sldChg>
      <pc:sldChg chg="del">
        <pc:chgData name="Frederic Tregret" userId="8d14f05e-03e5-400f-9f01-f5f99516584d" providerId="ADAL" clId="{A62BB56B-8573-4333-9292-E75E86740F40}" dt="2024-05-13T14:48:00.714" v="5640" actId="2696"/>
        <pc:sldMkLst>
          <pc:docMk/>
          <pc:sldMk cId="3300628365" sldId="2041"/>
        </pc:sldMkLst>
      </pc:sldChg>
      <pc:sldChg chg="del">
        <pc:chgData name="Frederic Tregret" userId="8d14f05e-03e5-400f-9f01-f5f99516584d" providerId="ADAL" clId="{A62BB56B-8573-4333-9292-E75E86740F40}" dt="2024-05-13T14:48:00.714" v="5640" actId="2696"/>
        <pc:sldMkLst>
          <pc:docMk/>
          <pc:sldMk cId="3425257286" sldId="2042"/>
        </pc:sldMkLst>
      </pc:sldChg>
      <pc:sldChg chg="del">
        <pc:chgData name="Frederic Tregret" userId="8d14f05e-03e5-400f-9f01-f5f99516584d" providerId="ADAL" clId="{A62BB56B-8573-4333-9292-E75E86740F40}" dt="2024-05-07T14:54:09.962" v="3188" actId="47"/>
        <pc:sldMkLst>
          <pc:docMk/>
          <pc:sldMk cId="419098340" sldId="2043"/>
        </pc:sldMkLst>
      </pc:sldChg>
      <pc:sldChg chg="addSp delSp modSp add mod ord modShow">
        <pc:chgData name="Frederic Tregret" userId="8d14f05e-03e5-400f-9f01-f5f99516584d" providerId="ADAL" clId="{A62BB56B-8573-4333-9292-E75E86740F40}" dt="2024-05-16T08:09:15.029" v="6248" actId="729"/>
        <pc:sldMkLst>
          <pc:docMk/>
          <pc:sldMk cId="2867193189" sldId="2044"/>
        </pc:sldMkLst>
        <pc:spChg chg="mod">
          <ac:chgData name="Frederic Tregret" userId="8d14f05e-03e5-400f-9f01-f5f99516584d" providerId="ADAL" clId="{A62BB56B-8573-4333-9292-E75E86740F40}" dt="2024-05-07T14:31:58.070" v="2791" actId="20577"/>
          <ac:spMkLst>
            <pc:docMk/>
            <pc:sldMk cId="2867193189" sldId="2044"/>
            <ac:spMk id="2" creationId="{00000000-0000-0000-0000-000000000000}"/>
          </ac:spMkLst>
        </pc:spChg>
        <pc:spChg chg="del">
          <ac:chgData name="Frederic Tregret" userId="8d14f05e-03e5-400f-9f01-f5f99516584d" providerId="ADAL" clId="{A62BB56B-8573-4333-9292-E75E86740F40}" dt="2024-05-07T14:47:11.164" v="2913" actId="478"/>
          <ac:spMkLst>
            <pc:docMk/>
            <pc:sldMk cId="2867193189" sldId="2044"/>
            <ac:spMk id="8" creationId="{843D65B7-AA3E-6722-79DF-866C9DA27DCC}"/>
          </ac:spMkLst>
        </pc:spChg>
        <pc:spChg chg="mod">
          <ac:chgData name="Frederic Tregret" userId="8d14f05e-03e5-400f-9f01-f5f99516584d" providerId="ADAL" clId="{A62BB56B-8573-4333-9292-E75E86740F40}" dt="2024-05-07T14:53:58.178" v="3185" actId="113"/>
          <ac:spMkLst>
            <pc:docMk/>
            <pc:sldMk cId="2867193189" sldId="2044"/>
            <ac:spMk id="15" creationId="{9BFFC6CE-CBC0-4940-A1B0-8E51DBCA956A}"/>
          </ac:spMkLst>
        </pc:spChg>
        <pc:spChg chg="mod">
          <ac:chgData name="Frederic Tregret" userId="8d14f05e-03e5-400f-9f01-f5f99516584d" providerId="ADAL" clId="{A62BB56B-8573-4333-9292-E75E86740F40}" dt="2024-05-07T14:48:02.176" v="2932" actId="1035"/>
          <ac:spMkLst>
            <pc:docMk/>
            <pc:sldMk cId="2867193189" sldId="2044"/>
            <ac:spMk id="17" creationId="{72CC05EE-38B1-3FF6-B161-9D76F68C0DF5}"/>
          </ac:spMkLst>
        </pc:spChg>
        <pc:spChg chg="add mod">
          <ac:chgData name="Frederic Tregret" userId="8d14f05e-03e5-400f-9f01-f5f99516584d" providerId="ADAL" clId="{A62BB56B-8573-4333-9292-E75E86740F40}" dt="2024-05-07T14:47:36.685" v="2919" actId="14100"/>
          <ac:spMkLst>
            <pc:docMk/>
            <pc:sldMk cId="2867193189" sldId="2044"/>
            <ac:spMk id="24" creationId="{172BBD95-1A22-2A5D-522B-6D2CA6A4CFE1}"/>
          </ac:spMkLst>
        </pc:spChg>
        <pc:spChg chg="mod">
          <ac:chgData name="Frederic Tregret" userId="8d14f05e-03e5-400f-9f01-f5f99516584d" providerId="ADAL" clId="{A62BB56B-8573-4333-9292-E75E86740F40}" dt="2024-05-07T14:47:22.936" v="2915" actId="14100"/>
          <ac:spMkLst>
            <pc:docMk/>
            <pc:sldMk cId="2867193189" sldId="2044"/>
            <ac:spMk id="26" creationId="{958B54CC-2C6F-9BD8-2FBD-C9F0528F692F}"/>
          </ac:spMkLst>
        </pc:spChg>
        <pc:picChg chg="mod">
          <ac:chgData name="Frederic Tregret" userId="8d14f05e-03e5-400f-9f01-f5f99516584d" providerId="ADAL" clId="{A62BB56B-8573-4333-9292-E75E86740F40}" dt="2024-05-07T14:48:13.303" v="2934" actId="1076"/>
          <ac:picMkLst>
            <pc:docMk/>
            <pc:sldMk cId="2867193189" sldId="2044"/>
            <ac:picMk id="3" creationId="{EE167529-0D89-DD30-029B-F0C6AC59C1D0}"/>
          </ac:picMkLst>
        </pc:picChg>
        <pc:picChg chg="mod">
          <ac:chgData name="Frederic Tregret" userId="8d14f05e-03e5-400f-9f01-f5f99516584d" providerId="ADAL" clId="{A62BB56B-8573-4333-9292-E75E86740F40}" dt="2024-05-07T14:48:06.132" v="2933" actId="1076"/>
          <ac:picMkLst>
            <pc:docMk/>
            <pc:sldMk cId="2867193189" sldId="2044"/>
            <ac:picMk id="6" creationId="{A55B0AAB-03B9-DBA3-10ED-44B82E014027}"/>
          </ac:picMkLst>
        </pc:picChg>
        <pc:picChg chg="del">
          <ac:chgData name="Frederic Tregret" userId="8d14f05e-03e5-400f-9f01-f5f99516584d" providerId="ADAL" clId="{A62BB56B-8573-4333-9292-E75E86740F40}" dt="2024-05-07T14:48:15.743" v="2935" actId="478"/>
          <ac:picMkLst>
            <pc:docMk/>
            <pc:sldMk cId="2867193189" sldId="2044"/>
            <ac:picMk id="7" creationId="{2F73CE9B-74FA-BEA8-0BF3-ED0245E80E57}"/>
          </ac:picMkLst>
        </pc:picChg>
        <pc:picChg chg="mod">
          <ac:chgData name="Frederic Tregret" userId="8d14f05e-03e5-400f-9f01-f5f99516584d" providerId="ADAL" clId="{A62BB56B-8573-4333-9292-E75E86740F40}" dt="2024-05-07T14:53:59.939" v="3187" actId="1036"/>
          <ac:picMkLst>
            <pc:docMk/>
            <pc:sldMk cId="2867193189" sldId="2044"/>
            <ac:picMk id="10" creationId="{F4E79230-64B4-0D78-3694-FD521E41F369}"/>
          </ac:picMkLst>
        </pc:picChg>
        <pc:picChg chg="add del mod ord modCrop">
          <ac:chgData name="Frederic Tregret" userId="8d14f05e-03e5-400f-9f01-f5f99516584d" providerId="ADAL" clId="{A62BB56B-8573-4333-9292-E75E86740F40}" dt="2024-05-07T14:31:18.120" v="2741" actId="478"/>
          <ac:picMkLst>
            <pc:docMk/>
            <pc:sldMk cId="2867193189" sldId="2044"/>
            <ac:picMk id="11" creationId="{9C53C786-02C7-121A-4752-FA9CEC702BE9}"/>
          </ac:picMkLst>
        </pc:picChg>
        <pc:picChg chg="add del mod modCrop">
          <ac:chgData name="Frederic Tregret" userId="8d14f05e-03e5-400f-9f01-f5f99516584d" providerId="ADAL" clId="{A62BB56B-8573-4333-9292-E75E86740F40}" dt="2024-05-07T14:35:02.929" v="2801" actId="478"/>
          <ac:picMkLst>
            <pc:docMk/>
            <pc:sldMk cId="2867193189" sldId="2044"/>
            <ac:picMk id="13" creationId="{9987DCFB-E43B-E3A9-4AA1-3445F0C21636}"/>
          </ac:picMkLst>
        </pc:picChg>
        <pc:picChg chg="add del mod modCrop">
          <ac:chgData name="Frederic Tregret" userId="8d14f05e-03e5-400f-9f01-f5f99516584d" providerId="ADAL" clId="{A62BB56B-8573-4333-9292-E75E86740F40}" dt="2024-05-07T14:36:46.811" v="2813" actId="478"/>
          <ac:picMkLst>
            <pc:docMk/>
            <pc:sldMk cId="2867193189" sldId="2044"/>
            <ac:picMk id="16" creationId="{B931FC98-2B7D-91E6-70D7-41A6B9CECB7B}"/>
          </ac:picMkLst>
        </pc:picChg>
        <pc:picChg chg="add mod ord modCrop">
          <ac:chgData name="Frederic Tregret" userId="8d14f05e-03e5-400f-9f01-f5f99516584d" providerId="ADAL" clId="{A62BB56B-8573-4333-9292-E75E86740F40}" dt="2024-05-07T14:38:06.990" v="2821" actId="732"/>
          <ac:picMkLst>
            <pc:docMk/>
            <pc:sldMk cId="2867193189" sldId="2044"/>
            <ac:picMk id="19" creationId="{10B1E253-1F46-A572-5A52-FC3DFFE9B45A}"/>
          </ac:picMkLst>
        </pc:picChg>
        <pc:picChg chg="del">
          <ac:chgData name="Frederic Tregret" userId="8d14f05e-03e5-400f-9f01-f5f99516584d" providerId="ADAL" clId="{A62BB56B-8573-4333-9292-E75E86740F40}" dt="2024-05-07T14:48:18.282" v="2936" actId="478"/>
          <ac:picMkLst>
            <pc:docMk/>
            <pc:sldMk cId="2867193189" sldId="2044"/>
            <ac:picMk id="21" creationId="{E8A217DC-AF36-ACE8-13A1-E2AEDCA8DD3C}"/>
          </ac:picMkLst>
        </pc:picChg>
        <pc:picChg chg="add mod ord modCrop">
          <ac:chgData name="Frederic Tregret" userId="8d14f05e-03e5-400f-9f01-f5f99516584d" providerId="ADAL" clId="{A62BB56B-8573-4333-9292-E75E86740F40}" dt="2024-05-07T14:39:03.708" v="2830" actId="167"/>
          <ac:picMkLst>
            <pc:docMk/>
            <pc:sldMk cId="2867193189" sldId="2044"/>
            <ac:picMk id="22" creationId="{BFA66B4C-072B-E4CB-0845-3F2AC4457E31}"/>
          </ac:picMkLst>
        </pc:picChg>
        <pc:picChg chg="del">
          <ac:chgData name="Frederic Tregret" userId="8d14f05e-03e5-400f-9f01-f5f99516584d" providerId="ADAL" clId="{A62BB56B-8573-4333-9292-E75E86740F40}" dt="2024-05-07T12:56:30.711" v="862" actId="478"/>
          <ac:picMkLst>
            <pc:docMk/>
            <pc:sldMk cId="2867193189" sldId="2044"/>
            <ac:picMk id="23" creationId="{56FDF74F-B29C-8192-161C-1595DB63304B}"/>
          </ac:picMkLst>
        </pc:picChg>
        <pc:picChg chg="del">
          <ac:chgData name="Frederic Tregret" userId="8d14f05e-03e5-400f-9f01-f5f99516584d" providerId="ADAL" clId="{A62BB56B-8573-4333-9292-E75E86740F40}" dt="2024-05-07T12:56:31.829" v="863" actId="478"/>
          <ac:picMkLst>
            <pc:docMk/>
            <pc:sldMk cId="2867193189" sldId="2044"/>
            <ac:picMk id="25" creationId="{BA14DC6F-17E5-5352-553B-586D82982F46}"/>
          </ac:picMkLst>
        </pc:picChg>
      </pc:sldChg>
      <pc:sldChg chg="delSp modSp add mod ord">
        <pc:chgData name="Frederic Tregret" userId="8d14f05e-03e5-400f-9f01-f5f99516584d" providerId="ADAL" clId="{A62BB56B-8573-4333-9292-E75E86740F40}" dt="2024-05-16T09:25:35.880" v="7493" actId="313"/>
        <pc:sldMkLst>
          <pc:docMk/>
          <pc:sldMk cId="2567278327" sldId="2045"/>
        </pc:sldMkLst>
        <pc:spChg chg="mod">
          <ac:chgData name="Frederic Tregret" userId="8d14f05e-03e5-400f-9f01-f5f99516584d" providerId="ADAL" clId="{A62BB56B-8573-4333-9292-E75E86740F40}" dt="2024-05-07T14:31:38.094" v="2756" actId="20577"/>
          <ac:spMkLst>
            <pc:docMk/>
            <pc:sldMk cId="2567278327" sldId="2045"/>
            <ac:spMk id="2" creationId="{00000000-0000-0000-0000-000000000000}"/>
          </ac:spMkLst>
        </pc:spChg>
        <pc:spChg chg="mod">
          <ac:chgData name="Frederic Tregret" userId="8d14f05e-03e5-400f-9f01-f5f99516584d" providerId="ADAL" clId="{A62BB56B-8573-4333-9292-E75E86740F40}" dt="2024-05-07T13:46:01.368" v="1622" actId="1036"/>
          <ac:spMkLst>
            <pc:docMk/>
            <pc:sldMk cId="2567278327" sldId="2045"/>
            <ac:spMk id="8" creationId="{843D65B7-AA3E-6722-79DF-866C9DA27DCC}"/>
          </ac:spMkLst>
        </pc:spChg>
        <pc:spChg chg="mod">
          <ac:chgData name="Frederic Tregret" userId="8d14f05e-03e5-400f-9f01-f5f99516584d" providerId="ADAL" clId="{A62BB56B-8573-4333-9292-E75E86740F40}" dt="2024-05-16T09:25:35.880" v="7493" actId="313"/>
          <ac:spMkLst>
            <pc:docMk/>
            <pc:sldMk cId="2567278327" sldId="2045"/>
            <ac:spMk id="15" creationId="{9BFFC6CE-CBC0-4940-A1B0-8E51DBCA956A}"/>
          </ac:spMkLst>
        </pc:spChg>
        <pc:spChg chg="mod">
          <ac:chgData name="Frederic Tregret" userId="8d14f05e-03e5-400f-9f01-f5f99516584d" providerId="ADAL" clId="{A62BB56B-8573-4333-9292-E75E86740F40}" dt="2024-05-07T13:46:01.368" v="1622" actId="1036"/>
          <ac:spMkLst>
            <pc:docMk/>
            <pc:sldMk cId="2567278327" sldId="2045"/>
            <ac:spMk id="17" creationId="{72CC05EE-38B1-3FF6-B161-9D76F68C0DF5}"/>
          </ac:spMkLst>
        </pc:spChg>
        <pc:spChg chg="del mod">
          <ac:chgData name="Frederic Tregret" userId="8d14f05e-03e5-400f-9f01-f5f99516584d" providerId="ADAL" clId="{A62BB56B-8573-4333-9292-E75E86740F40}" dt="2024-05-07T13:21:35.072" v="1381" actId="478"/>
          <ac:spMkLst>
            <pc:docMk/>
            <pc:sldMk cId="2567278327" sldId="2045"/>
            <ac:spMk id="26" creationId="{958B54CC-2C6F-9BD8-2FBD-C9F0528F692F}"/>
          </ac:spMkLst>
        </pc:spChg>
        <pc:picChg chg="mod">
          <ac:chgData name="Frederic Tregret" userId="8d14f05e-03e5-400f-9f01-f5f99516584d" providerId="ADAL" clId="{A62BB56B-8573-4333-9292-E75E86740F40}" dt="2024-05-07T13:46:01.368" v="1622" actId="1036"/>
          <ac:picMkLst>
            <pc:docMk/>
            <pc:sldMk cId="2567278327" sldId="2045"/>
            <ac:picMk id="3" creationId="{EE167529-0D89-DD30-029B-F0C6AC59C1D0}"/>
          </ac:picMkLst>
        </pc:picChg>
        <pc:picChg chg="mod">
          <ac:chgData name="Frederic Tregret" userId="8d14f05e-03e5-400f-9f01-f5f99516584d" providerId="ADAL" clId="{A62BB56B-8573-4333-9292-E75E86740F40}" dt="2024-05-07T13:46:01.368" v="1622" actId="1036"/>
          <ac:picMkLst>
            <pc:docMk/>
            <pc:sldMk cId="2567278327" sldId="2045"/>
            <ac:picMk id="6" creationId="{A55B0AAB-03B9-DBA3-10ED-44B82E014027}"/>
          </ac:picMkLst>
        </pc:picChg>
        <pc:picChg chg="del mod">
          <ac:chgData name="Frederic Tregret" userId="8d14f05e-03e5-400f-9f01-f5f99516584d" providerId="ADAL" clId="{A62BB56B-8573-4333-9292-E75E86740F40}" dt="2024-05-07T13:21:34.364" v="1380" actId="478"/>
          <ac:picMkLst>
            <pc:docMk/>
            <pc:sldMk cId="2567278327" sldId="2045"/>
            <ac:picMk id="7" creationId="{2F73CE9B-74FA-BEA8-0BF3-ED0245E80E57}"/>
          </ac:picMkLst>
        </pc:picChg>
        <pc:picChg chg="mod">
          <ac:chgData name="Frederic Tregret" userId="8d14f05e-03e5-400f-9f01-f5f99516584d" providerId="ADAL" clId="{A62BB56B-8573-4333-9292-E75E86740F40}" dt="2024-05-07T13:44:38.905" v="1599" actId="1035"/>
          <ac:picMkLst>
            <pc:docMk/>
            <pc:sldMk cId="2567278327" sldId="2045"/>
            <ac:picMk id="9" creationId="{6FA637B8-A025-33DB-AAD1-8AE9AAA809EA}"/>
          </ac:picMkLst>
        </pc:picChg>
        <pc:picChg chg="mod">
          <ac:chgData name="Frederic Tregret" userId="8d14f05e-03e5-400f-9f01-f5f99516584d" providerId="ADAL" clId="{A62BB56B-8573-4333-9292-E75E86740F40}" dt="2024-05-07T13:45:53.938" v="1616" actId="1036"/>
          <ac:picMkLst>
            <pc:docMk/>
            <pc:sldMk cId="2567278327" sldId="2045"/>
            <ac:picMk id="10" creationId="{F4E79230-64B4-0D78-3694-FD521E41F369}"/>
          </ac:picMkLst>
        </pc:picChg>
        <pc:picChg chg="mod ord modCrop">
          <ac:chgData name="Frederic Tregret" userId="8d14f05e-03e5-400f-9f01-f5f99516584d" providerId="ADAL" clId="{A62BB56B-8573-4333-9292-E75E86740F40}" dt="2024-05-07T13:59:20.965" v="1775" actId="732"/>
          <ac:picMkLst>
            <pc:docMk/>
            <pc:sldMk cId="2567278327" sldId="2045"/>
            <ac:picMk id="11" creationId="{9C53C786-02C7-121A-4752-FA9CEC702BE9}"/>
          </ac:picMkLst>
        </pc:picChg>
        <pc:picChg chg="del">
          <ac:chgData name="Frederic Tregret" userId="8d14f05e-03e5-400f-9f01-f5f99516584d" providerId="ADAL" clId="{A62BB56B-8573-4333-9292-E75E86740F40}" dt="2024-05-07T13:21:32.841" v="1379" actId="478"/>
          <ac:picMkLst>
            <pc:docMk/>
            <pc:sldMk cId="2567278327" sldId="2045"/>
            <ac:picMk id="21" creationId="{E8A217DC-AF36-ACE8-13A1-E2AEDCA8DD3C}"/>
          </ac:picMkLst>
        </pc:picChg>
      </pc:sldChg>
      <pc:sldChg chg="addSp delSp modSp add mod ord modShow">
        <pc:chgData name="Frederic Tregret" userId="8d14f05e-03e5-400f-9f01-f5f99516584d" providerId="ADAL" clId="{A62BB56B-8573-4333-9292-E75E86740F40}" dt="2024-05-16T08:09:15.029" v="6248" actId="729"/>
        <pc:sldMkLst>
          <pc:docMk/>
          <pc:sldMk cId="1541821647" sldId="2046"/>
        </pc:sldMkLst>
        <pc:spChg chg="mod">
          <ac:chgData name="Frederic Tregret" userId="8d14f05e-03e5-400f-9f01-f5f99516584d" providerId="ADAL" clId="{A62BB56B-8573-4333-9292-E75E86740F40}" dt="2024-05-07T14:31:48.779" v="2775" actId="20577"/>
          <ac:spMkLst>
            <pc:docMk/>
            <pc:sldMk cId="1541821647" sldId="2046"/>
            <ac:spMk id="2" creationId="{00000000-0000-0000-0000-000000000000}"/>
          </ac:spMkLst>
        </pc:spChg>
        <pc:spChg chg="mod">
          <ac:chgData name="Frederic Tregret" userId="8d14f05e-03e5-400f-9f01-f5f99516584d" providerId="ADAL" clId="{A62BB56B-8573-4333-9292-E75E86740F40}" dt="2024-05-07T14:04:51.021" v="1827" actId="1037"/>
          <ac:spMkLst>
            <pc:docMk/>
            <pc:sldMk cId="1541821647" sldId="2046"/>
            <ac:spMk id="8" creationId="{843D65B7-AA3E-6722-79DF-866C9DA27DCC}"/>
          </ac:spMkLst>
        </pc:spChg>
        <pc:spChg chg="mod">
          <ac:chgData name="Frederic Tregret" userId="8d14f05e-03e5-400f-9f01-f5f99516584d" providerId="ADAL" clId="{A62BB56B-8573-4333-9292-E75E86740F40}" dt="2024-05-07T14:20:52.642" v="2739" actId="27636"/>
          <ac:spMkLst>
            <pc:docMk/>
            <pc:sldMk cId="1541821647" sldId="2046"/>
            <ac:spMk id="15" creationId="{9BFFC6CE-CBC0-4940-A1B0-8E51DBCA956A}"/>
          </ac:spMkLst>
        </pc:spChg>
        <pc:spChg chg="mod">
          <ac:chgData name="Frederic Tregret" userId="8d14f05e-03e5-400f-9f01-f5f99516584d" providerId="ADAL" clId="{A62BB56B-8573-4333-9292-E75E86740F40}" dt="2024-05-07T14:16:54.858" v="2334" actId="14100"/>
          <ac:spMkLst>
            <pc:docMk/>
            <pc:sldMk cId="1541821647" sldId="2046"/>
            <ac:spMk id="17" creationId="{72CC05EE-38B1-3FF6-B161-9D76F68C0DF5}"/>
          </ac:spMkLst>
        </pc:spChg>
        <pc:spChg chg="add mod">
          <ac:chgData name="Frederic Tregret" userId="8d14f05e-03e5-400f-9f01-f5f99516584d" providerId="ADAL" clId="{A62BB56B-8573-4333-9292-E75E86740F40}" dt="2024-05-07T14:18:28.406" v="2553" actId="14100"/>
          <ac:spMkLst>
            <pc:docMk/>
            <pc:sldMk cId="1541821647" sldId="2046"/>
            <ac:spMk id="21" creationId="{0765EE41-A5DC-0667-7376-7C4F981BA170}"/>
          </ac:spMkLst>
        </pc:spChg>
        <pc:picChg chg="mod">
          <ac:chgData name="Frederic Tregret" userId="8d14f05e-03e5-400f-9f01-f5f99516584d" providerId="ADAL" clId="{A62BB56B-8573-4333-9292-E75E86740F40}" dt="2024-05-07T14:08:58.486" v="1925" actId="1076"/>
          <ac:picMkLst>
            <pc:docMk/>
            <pc:sldMk cId="1541821647" sldId="2046"/>
            <ac:picMk id="3" creationId="{EE167529-0D89-DD30-029B-F0C6AC59C1D0}"/>
          </ac:picMkLst>
        </pc:picChg>
        <pc:picChg chg="mod">
          <ac:chgData name="Frederic Tregret" userId="8d14f05e-03e5-400f-9f01-f5f99516584d" providerId="ADAL" clId="{A62BB56B-8573-4333-9292-E75E86740F40}" dt="2024-05-07T14:18:33.713" v="2554" actId="1076"/>
          <ac:picMkLst>
            <pc:docMk/>
            <pc:sldMk cId="1541821647" sldId="2046"/>
            <ac:picMk id="6" creationId="{A55B0AAB-03B9-DBA3-10ED-44B82E014027}"/>
          </ac:picMkLst>
        </pc:picChg>
        <pc:picChg chg="add mod modCrop">
          <ac:chgData name="Frederic Tregret" userId="8d14f05e-03e5-400f-9f01-f5f99516584d" providerId="ADAL" clId="{A62BB56B-8573-4333-9292-E75E86740F40}" dt="2024-05-07T14:16:45.151" v="2333" actId="1035"/>
          <ac:picMkLst>
            <pc:docMk/>
            <pc:sldMk cId="1541821647" sldId="2046"/>
            <ac:picMk id="7" creationId="{066CD45C-EFB3-3ACF-B9A1-3900CBC57990}"/>
          </ac:picMkLst>
        </pc:picChg>
        <pc:picChg chg="mod">
          <ac:chgData name="Frederic Tregret" userId="8d14f05e-03e5-400f-9f01-f5f99516584d" providerId="ADAL" clId="{A62BB56B-8573-4333-9292-E75E86740F40}" dt="2024-05-07T14:20:55.755" v="2740" actId="1035"/>
          <ac:picMkLst>
            <pc:docMk/>
            <pc:sldMk cId="1541821647" sldId="2046"/>
            <ac:picMk id="10" creationId="{F4E79230-64B4-0D78-3694-FD521E41F369}"/>
          </ac:picMkLst>
        </pc:picChg>
        <pc:picChg chg="del mod modCrop">
          <ac:chgData name="Frederic Tregret" userId="8d14f05e-03e5-400f-9f01-f5f99516584d" providerId="ADAL" clId="{A62BB56B-8573-4333-9292-E75E86740F40}" dt="2024-05-07T14:04:25.627" v="1814" actId="478"/>
          <ac:picMkLst>
            <pc:docMk/>
            <pc:sldMk cId="1541821647" sldId="2046"/>
            <ac:picMk id="11" creationId="{9C53C786-02C7-121A-4752-FA9CEC702BE9}"/>
          </ac:picMkLst>
        </pc:picChg>
        <pc:picChg chg="add del mod modCrop">
          <ac:chgData name="Frederic Tregret" userId="8d14f05e-03e5-400f-9f01-f5f99516584d" providerId="ADAL" clId="{A62BB56B-8573-4333-9292-E75E86740F40}" dt="2024-05-07T14:02:36.722" v="1803" actId="478"/>
          <ac:picMkLst>
            <pc:docMk/>
            <pc:sldMk cId="1541821647" sldId="2046"/>
            <ac:picMk id="13" creationId="{2A8B1958-24FC-1386-19A7-947B3CFA900C}"/>
          </ac:picMkLst>
        </pc:picChg>
        <pc:picChg chg="add del mod ord modCrop">
          <ac:chgData name="Frederic Tregret" userId="8d14f05e-03e5-400f-9f01-f5f99516584d" providerId="ADAL" clId="{A62BB56B-8573-4333-9292-E75E86740F40}" dt="2024-05-07T14:12:39.533" v="2269" actId="478"/>
          <ac:picMkLst>
            <pc:docMk/>
            <pc:sldMk cId="1541821647" sldId="2046"/>
            <ac:picMk id="16" creationId="{4E7F137B-56EC-7FA0-41FA-0914F6C63A33}"/>
          </ac:picMkLst>
        </pc:picChg>
        <pc:picChg chg="add mod ord modCrop">
          <ac:chgData name="Frederic Tregret" userId="8d14f05e-03e5-400f-9f01-f5f99516584d" providerId="ADAL" clId="{A62BB56B-8573-4333-9292-E75E86740F40}" dt="2024-05-07T14:13:59.753" v="2280" actId="14100"/>
          <ac:picMkLst>
            <pc:docMk/>
            <pc:sldMk cId="1541821647" sldId="2046"/>
            <ac:picMk id="19" creationId="{91C542D6-CFAE-52C5-DFCC-50C8887B3CA2}"/>
          </ac:picMkLst>
        </pc:picChg>
        <pc:picChg chg="add mod ord modCrop">
          <ac:chgData name="Frederic Tregret" userId="8d14f05e-03e5-400f-9f01-f5f99516584d" providerId="ADAL" clId="{A62BB56B-8573-4333-9292-E75E86740F40}" dt="2024-05-07T14:14:30.664" v="2282" actId="732"/>
          <ac:picMkLst>
            <pc:docMk/>
            <pc:sldMk cId="1541821647" sldId="2046"/>
            <ac:picMk id="20" creationId="{53ACB855-3D57-CC2D-9C0B-E47B57954361}"/>
          </ac:picMkLst>
        </pc:picChg>
      </pc:sldChg>
      <pc:sldChg chg="add del">
        <pc:chgData name="Frederic Tregret" userId="8d14f05e-03e5-400f-9f01-f5f99516584d" providerId="ADAL" clId="{A62BB56B-8573-4333-9292-E75E86740F40}" dt="2024-05-13T14:48:00.714" v="5640" actId="2696"/>
        <pc:sldMkLst>
          <pc:docMk/>
          <pc:sldMk cId="546038887" sldId="2047"/>
        </pc:sldMkLst>
      </pc:sldChg>
      <pc:sldChg chg="modSp add mod ord modShow">
        <pc:chgData name="Frederic Tregret" userId="8d14f05e-03e5-400f-9f01-f5f99516584d" providerId="ADAL" clId="{A62BB56B-8573-4333-9292-E75E86740F40}" dt="2024-05-16T08:09:29.791" v="6250"/>
        <pc:sldMkLst>
          <pc:docMk/>
          <pc:sldMk cId="4034506287" sldId="2048"/>
        </pc:sldMkLst>
        <pc:spChg chg="mod">
          <ac:chgData name="Frederic Tregret" userId="8d14f05e-03e5-400f-9f01-f5f99516584d" providerId="ADAL" clId="{A62BB56B-8573-4333-9292-E75E86740F40}" dt="2024-05-13T07:12:03.242" v="3219" actId="1076"/>
          <ac:spMkLst>
            <pc:docMk/>
            <pc:sldMk cId="4034506287" sldId="2048"/>
            <ac:spMk id="6" creationId="{AF05B033-BDFC-47C2-9698-44DD2741D0DB}"/>
          </ac:spMkLst>
        </pc:spChg>
      </pc:sldChg>
      <pc:sldChg chg="addSp delSp modSp add mod ord modShow">
        <pc:chgData name="Frederic Tregret" userId="8d14f05e-03e5-400f-9f01-f5f99516584d" providerId="ADAL" clId="{A62BB56B-8573-4333-9292-E75E86740F40}" dt="2024-05-16T08:09:29.791" v="6250"/>
        <pc:sldMkLst>
          <pc:docMk/>
          <pc:sldMk cId="290718722" sldId="2049"/>
        </pc:sldMkLst>
        <pc:spChg chg="mod">
          <ac:chgData name="Frederic Tregret" userId="8d14f05e-03e5-400f-9f01-f5f99516584d" providerId="ADAL" clId="{A62BB56B-8573-4333-9292-E75E86740F40}" dt="2024-05-14T07:12:57.775" v="5682" actId="20577"/>
          <ac:spMkLst>
            <pc:docMk/>
            <pc:sldMk cId="290718722" sldId="2049"/>
            <ac:spMk id="2" creationId="{00000000-0000-0000-0000-000000000000}"/>
          </ac:spMkLst>
        </pc:spChg>
        <pc:spChg chg="del mod">
          <ac:chgData name="Frederic Tregret" userId="8d14f05e-03e5-400f-9f01-f5f99516584d" providerId="ADAL" clId="{A62BB56B-8573-4333-9292-E75E86740F40}" dt="2024-05-13T09:36:09.478" v="3817" actId="478"/>
          <ac:spMkLst>
            <pc:docMk/>
            <pc:sldMk cId="290718722" sldId="2049"/>
            <ac:spMk id="8" creationId="{F4DA1845-6FE7-D263-0640-27BEA56BF449}"/>
          </ac:spMkLst>
        </pc:spChg>
        <pc:spChg chg="mod">
          <ac:chgData name="Frederic Tregret" userId="8d14f05e-03e5-400f-9f01-f5f99516584d" providerId="ADAL" clId="{A62BB56B-8573-4333-9292-E75E86740F40}" dt="2024-05-14T07:47:19.810" v="6097" actId="1035"/>
          <ac:spMkLst>
            <pc:docMk/>
            <pc:sldMk cId="290718722" sldId="2049"/>
            <ac:spMk id="14" creationId="{8F51F917-5AB7-C6E7-3E45-8EFC00AD86B5}"/>
          </ac:spMkLst>
        </pc:spChg>
        <pc:spChg chg="mod">
          <ac:chgData name="Frederic Tregret" userId="8d14f05e-03e5-400f-9f01-f5f99516584d" providerId="ADAL" clId="{A62BB56B-8573-4333-9292-E75E86740F40}" dt="2024-05-16T08:05:39.589" v="6213" actId="6549"/>
          <ac:spMkLst>
            <pc:docMk/>
            <pc:sldMk cId="290718722" sldId="2049"/>
            <ac:spMk id="15" creationId="{9BFFC6CE-CBC0-4940-A1B0-8E51DBCA956A}"/>
          </ac:spMkLst>
        </pc:spChg>
        <pc:spChg chg="del mod">
          <ac:chgData name="Frederic Tregret" userId="8d14f05e-03e5-400f-9f01-f5f99516584d" providerId="ADAL" clId="{A62BB56B-8573-4333-9292-E75E86740F40}" dt="2024-05-14T07:39:00.272" v="5970" actId="478"/>
          <ac:spMkLst>
            <pc:docMk/>
            <pc:sldMk cId="290718722" sldId="2049"/>
            <ac:spMk id="16" creationId="{0167E70D-A3CF-70D8-25A5-E43484357959}"/>
          </ac:spMkLst>
        </pc:spChg>
        <pc:spChg chg="del mod">
          <ac:chgData name="Frederic Tregret" userId="8d14f05e-03e5-400f-9f01-f5f99516584d" providerId="ADAL" clId="{A62BB56B-8573-4333-9292-E75E86740F40}" dt="2024-05-14T07:40:46.573" v="5994" actId="478"/>
          <ac:spMkLst>
            <pc:docMk/>
            <pc:sldMk cId="290718722" sldId="2049"/>
            <ac:spMk id="17" creationId="{72CC05EE-38B1-3FF6-B161-9D76F68C0DF5}"/>
          </ac:spMkLst>
        </pc:spChg>
        <pc:spChg chg="add mod">
          <ac:chgData name="Frederic Tregret" userId="8d14f05e-03e5-400f-9f01-f5f99516584d" providerId="ADAL" clId="{A62BB56B-8573-4333-9292-E75E86740F40}" dt="2024-05-14T07:35:43.175" v="5925" actId="164"/>
          <ac:spMkLst>
            <pc:docMk/>
            <pc:sldMk cId="290718722" sldId="2049"/>
            <ac:spMk id="21" creationId="{613E8AE9-60FA-8803-4060-B3F14EEEC20F}"/>
          </ac:spMkLst>
        </pc:spChg>
        <pc:spChg chg="del">
          <ac:chgData name="Frederic Tregret" userId="8d14f05e-03e5-400f-9f01-f5f99516584d" providerId="ADAL" clId="{A62BB56B-8573-4333-9292-E75E86740F40}" dt="2024-05-14T07:42:18.061" v="6026" actId="478"/>
          <ac:spMkLst>
            <pc:docMk/>
            <pc:sldMk cId="290718722" sldId="2049"/>
            <ac:spMk id="25" creationId="{222AAFE6-320F-307D-B161-11BE63F8252D}"/>
          </ac:spMkLst>
        </pc:spChg>
        <pc:spChg chg="add mod">
          <ac:chgData name="Frederic Tregret" userId="8d14f05e-03e5-400f-9f01-f5f99516584d" providerId="ADAL" clId="{A62BB56B-8573-4333-9292-E75E86740F40}" dt="2024-05-14T07:40:29.309" v="5991" actId="1037"/>
          <ac:spMkLst>
            <pc:docMk/>
            <pc:sldMk cId="290718722" sldId="2049"/>
            <ac:spMk id="28" creationId="{BF6D89C6-D129-7E4E-2DC3-74F68FD3A25F}"/>
          </ac:spMkLst>
        </pc:spChg>
        <pc:spChg chg="add mod">
          <ac:chgData name="Frederic Tregret" userId="8d14f05e-03e5-400f-9f01-f5f99516584d" providerId="ADAL" clId="{A62BB56B-8573-4333-9292-E75E86740F40}" dt="2024-05-14T07:40:54.032" v="5995" actId="1076"/>
          <ac:spMkLst>
            <pc:docMk/>
            <pc:sldMk cId="290718722" sldId="2049"/>
            <ac:spMk id="29" creationId="{65AD3AA3-87E5-047C-E362-B4F3491A8159}"/>
          </ac:spMkLst>
        </pc:spChg>
        <pc:spChg chg="add mod">
          <ac:chgData name="Frederic Tregret" userId="8d14f05e-03e5-400f-9f01-f5f99516584d" providerId="ADAL" clId="{A62BB56B-8573-4333-9292-E75E86740F40}" dt="2024-05-14T07:41:07.098" v="6001" actId="1037"/>
          <ac:spMkLst>
            <pc:docMk/>
            <pc:sldMk cId="290718722" sldId="2049"/>
            <ac:spMk id="30" creationId="{8FD5F712-1FD6-8166-B96C-D4B8293DE9E4}"/>
          </ac:spMkLst>
        </pc:spChg>
        <pc:spChg chg="add mod">
          <ac:chgData name="Frederic Tregret" userId="8d14f05e-03e5-400f-9f01-f5f99516584d" providerId="ADAL" clId="{A62BB56B-8573-4333-9292-E75E86740F40}" dt="2024-05-14T07:46:41.153" v="6089" actId="164"/>
          <ac:spMkLst>
            <pc:docMk/>
            <pc:sldMk cId="290718722" sldId="2049"/>
            <ac:spMk id="33" creationId="{121363F2-A76F-46A4-0E90-A9F4CF634C55}"/>
          </ac:spMkLst>
        </pc:spChg>
        <pc:grpChg chg="add mod ord">
          <ac:chgData name="Frederic Tregret" userId="8d14f05e-03e5-400f-9f01-f5f99516584d" providerId="ADAL" clId="{A62BB56B-8573-4333-9292-E75E86740F40}" dt="2024-05-14T07:38:56.519" v="5969" actId="167"/>
          <ac:grpSpMkLst>
            <pc:docMk/>
            <pc:sldMk cId="290718722" sldId="2049"/>
            <ac:grpSpMk id="23" creationId="{2360D6C9-7BE6-991F-9F00-116FD5C08783}"/>
          </ac:grpSpMkLst>
        </pc:grpChg>
        <pc:grpChg chg="add mod ord">
          <ac:chgData name="Frederic Tregret" userId="8d14f05e-03e5-400f-9f01-f5f99516584d" providerId="ADAL" clId="{A62BB56B-8573-4333-9292-E75E86740F40}" dt="2024-05-14T07:47:03.138" v="6093" actId="167"/>
          <ac:grpSpMkLst>
            <pc:docMk/>
            <pc:sldMk cId="290718722" sldId="2049"/>
            <ac:grpSpMk id="34" creationId="{F70BFDAB-BC6F-5196-ADFE-AE66B86A6C06}"/>
          </ac:grpSpMkLst>
        </pc:grpChg>
        <pc:picChg chg="mod">
          <ac:chgData name="Frederic Tregret" userId="8d14f05e-03e5-400f-9f01-f5f99516584d" providerId="ADAL" clId="{A62BB56B-8573-4333-9292-E75E86740F40}" dt="2024-05-14T07:38:21.418" v="5964" actId="1076"/>
          <ac:picMkLst>
            <pc:docMk/>
            <pc:sldMk cId="290718722" sldId="2049"/>
            <ac:picMk id="3" creationId="{EE167529-0D89-DD30-029B-F0C6AC59C1D0}"/>
          </ac:picMkLst>
        </pc:picChg>
        <pc:picChg chg="mod">
          <ac:chgData name="Frederic Tregret" userId="8d14f05e-03e5-400f-9f01-f5f99516584d" providerId="ADAL" clId="{A62BB56B-8573-4333-9292-E75E86740F40}" dt="2024-05-14T07:38:43.844" v="5965" actId="1076"/>
          <ac:picMkLst>
            <pc:docMk/>
            <pc:sldMk cId="290718722" sldId="2049"/>
            <ac:picMk id="6" creationId="{A55B0AAB-03B9-DBA3-10ED-44B82E014027}"/>
          </ac:picMkLst>
        </pc:picChg>
        <pc:picChg chg="add del mod ord modCrop">
          <ac:chgData name="Frederic Tregret" userId="8d14f05e-03e5-400f-9f01-f5f99516584d" providerId="ADAL" clId="{A62BB56B-8573-4333-9292-E75E86740F40}" dt="2024-05-14T07:13:21.908" v="5684" actId="478"/>
          <ac:picMkLst>
            <pc:docMk/>
            <pc:sldMk cId="290718722" sldId="2049"/>
            <ac:picMk id="7" creationId="{7504A6D1-1D88-F8E4-F6CF-87EC389BEE41}"/>
          </ac:picMkLst>
        </pc:picChg>
        <pc:picChg chg="add del mod ord">
          <ac:chgData name="Frederic Tregret" userId="8d14f05e-03e5-400f-9f01-f5f99516584d" providerId="ADAL" clId="{A62BB56B-8573-4333-9292-E75E86740F40}" dt="2024-05-14T07:46:58.510" v="6092" actId="478"/>
          <ac:picMkLst>
            <pc:docMk/>
            <pc:sldMk cId="290718722" sldId="2049"/>
            <ac:picMk id="8" creationId="{D2728B23-2841-3291-4220-D8AFEFFC8C5C}"/>
          </ac:picMkLst>
        </pc:picChg>
        <pc:picChg chg="mod">
          <ac:chgData name="Frederic Tregret" userId="8d14f05e-03e5-400f-9f01-f5f99516584d" providerId="ADAL" clId="{A62BB56B-8573-4333-9292-E75E86740F40}" dt="2024-05-14T07:39:17.332" v="5978" actId="1035"/>
          <ac:picMkLst>
            <pc:docMk/>
            <pc:sldMk cId="290718722" sldId="2049"/>
            <ac:picMk id="10" creationId="{F4E79230-64B4-0D78-3694-FD521E41F369}"/>
          </ac:picMkLst>
        </pc:picChg>
        <pc:picChg chg="add mod ord modCrop">
          <ac:chgData name="Frederic Tregret" userId="8d14f05e-03e5-400f-9f01-f5f99516584d" providerId="ADAL" clId="{A62BB56B-8573-4333-9292-E75E86740F40}" dt="2024-05-14T07:38:53.574" v="5968" actId="167"/>
          <ac:picMkLst>
            <pc:docMk/>
            <pc:sldMk cId="290718722" sldId="2049"/>
            <ac:picMk id="12" creationId="{5F7E785A-94BD-2BE2-11C9-63309AF5AEB8}"/>
          </ac:picMkLst>
        </pc:picChg>
        <pc:picChg chg="add mod ord modCrop">
          <ac:chgData name="Frederic Tregret" userId="8d14f05e-03e5-400f-9f01-f5f99516584d" providerId="ADAL" clId="{A62BB56B-8573-4333-9292-E75E86740F40}" dt="2024-05-14T07:38:51.141" v="5967" actId="167"/>
          <ac:picMkLst>
            <pc:docMk/>
            <pc:sldMk cId="290718722" sldId="2049"/>
            <ac:picMk id="18" creationId="{72DA97A5-6676-24B8-DB1B-C980DEEFE19F}"/>
          </ac:picMkLst>
        </pc:picChg>
        <pc:picChg chg="add mod modCrop">
          <ac:chgData name="Frederic Tregret" userId="8d14f05e-03e5-400f-9f01-f5f99516584d" providerId="ADAL" clId="{A62BB56B-8573-4333-9292-E75E86740F40}" dt="2024-05-14T07:35:43.175" v="5925" actId="164"/>
          <ac:picMkLst>
            <pc:docMk/>
            <pc:sldMk cId="290718722" sldId="2049"/>
            <ac:picMk id="20" creationId="{DACCDDF6-517D-2C45-D096-E2F80F4B014A}"/>
          </ac:picMkLst>
        </pc:picChg>
        <pc:picChg chg="del mod">
          <ac:chgData name="Frederic Tregret" userId="8d14f05e-03e5-400f-9f01-f5f99516584d" providerId="ADAL" clId="{A62BB56B-8573-4333-9292-E75E86740F40}" dt="2024-05-14T07:13:19.315" v="5683" actId="478"/>
          <ac:picMkLst>
            <pc:docMk/>
            <pc:sldMk cId="290718722" sldId="2049"/>
            <ac:picMk id="22" creationId="{8B02ADF1-9BAE-3063-70EB-7118FFC0003F}"/>
          </ac:picMkLst>
        </pc:picChg>
        <pc:picChg chg="add mod">
          <ac:chgData name="Frederic Tregret" userId="8d14f05e-03e5-400f-9f01-f5f99516584d" providerId="ADAL" clId="{A62BB56B-8573-4333-9292-E75E86740F40}" dt="2024-05-14T07:40:01.948" v="5980" actId="1076"/>
          <ac:picMkLst>
            <pc:docMk/>
            <pc:sldMk cId="290718722" sldId="2049"/>
            <ac:picMk id="24" creationId="{473F0ABC-F298-69D8-D813-9F72157BA874}"/>
          </ac:picMkLst>
        </pc:picChg>
        <pc:picChg chg="del">
          <ac:chgData name="Frederic Tregret" userId="8d14f05e-03e5-400f-9f01-f5f99516584d" providerId="ADAL" clId="{A62BB56B-8573-4333-9292-E75E86740F40}" dt="2024-05-13T08:20:42.602" v="3747" actId="478"/>
          <ac:picMkLst>
            <pc:docMk/>
            <pc:sldMk cId="290718722" sldId="2049"/>
            <ac:picMk id="24" creationId="{813ADABB-72D1-7A73-44B3-A5F69E7AC0E3}"/>
          </ac:picMkLst>
        </pc:picChg>
        <pc:picChg chg="del">
          <ac:chgData name="Frederic Tregret" userId="8d14f05e-03e5-400f-9f01-f5f99516584d" providerId="ADAL" clId="{A62BB56B-8573-4333-9292-E75E86740F40}" dt="2024-05-14T07:42:19.025" v="6027" actId="478"/>
          <ac:picMkLst>
            <pc:docMk/>
            <pc:sldMk cId="290718722" sldId="2049"/>
            <ac:picMk id="26" creationId="{FA4FCEFC-DC21-B624-A2FD-A8656AE89E15}"/>
          </ac:picMkLst>
        </pc:picChg>
        <pc:picChg chg="add mod">
          <ac:chgData name="Frederic Tregret" userId="8d14f05e-03e5-400f-9f01-f5f99516584d" providerId="ADAL" clId="{A62BB56B-8573-4333-9292-E75E86740F40}" dt="2024-05-14T07:47:52.151" v="6102" actId="1036"/>
          <ac:picMkLst>
            <pc:docMk/>
            <pc:sldMk cId="290718722" sldId="2049"/>
            <ac:picMk id="27" creationId="{FF23F75A-BB93-4AEB-3EDE-DBC95989F749}"/>
          </ac:picMkLst>
        </pc:picChg>
        <pc:picChg chg="add mod modCrop">
          <ac:chgData name="Frederic Tregret" userId="8d14f05e-03e5-400f-9f01-f5f99516584d" providerId="ADAL" clId="{A62BB56B-8573-4333-9292-E75E86740F40}" dt="2024-05-14T07:46:41.153" v="6089" actId="164"/>
          <ac:picMkLst>
            <pc:docMk/>
            <pc:sldMk cId="290718722" sldId="2049"/>
            <ac:picMk id="32" creationId="{50366AEE-A950-3325-B9E2-E3336AE35B08}"/>
          </ac:picMkLst>
        </pc:picChg>
        <pc:picChg chg="add mod">
          <ac:chgData name="Frederic Tregret" userId="8d14f05e-03e5-400f-9f01-f5f99516584d" providerId="ADAL" clId="{A62BB56B-8573-4333-9292-E75E86740F40}" dt="2024-05-14T07:50:45.648" v="6140" actId="1076"/>
          <ac:picMkLst>
            <pc:docMk/>
            <pc:sldMk cId="290718722" sldId="2049"/>
            <ac:picMk id="35" creationId="{6D28B1F6-3949-6ECD-B4E0-A0AC373BB0AC}"/>
          </ac:picMkLst>
        </pc:picChg>
        <pc:picChg chg="add mod">
          <ac:chgData name="Frederic Tregret" userId="8d14f05e-03e5-400f-9f01-f5f99516584d" providerId="ADAL" clId="{A62BB56B-8573-4333-9292-E75E86740F40}" dt="2024-05-14T07:50:37.343" v="6139" actId="1076"/>
          <ac:picMkLst>
            <pc:docMk/>
            <pc:sldMk cId="290718722" sldId="2049"/>
            <ac:picMk id="36" creationId="{D354E359-F90E-E7B8-3079-66B69372FAFC}"/>
          </ac:picMkLst>
        </pc:picChg>
      </pc:sldChg>
      <pc:sldChg chg="addSp delSp modSp add mod ord modShow">
        <pc:chgData name="Frederic Tregret" userId="8d14f05e-03e5-400f-9f01-f5f99516584d" providerId="ADAL" clId="{A62BB56B-8573-4333-9292-E75E86740F40}" dt="2024-05-13T14:48:32.214" v="5643"/>
        <pc:sldMkLst>
          <pc:docMk/>
          <pc:sldMk cId="3806318216" sldId="2050"/>
        </pc:sldMkLst>
        <pc:spChg chg="mod">
          <ac:chgData name="Frederic Tregret" userId="8d14f05e-03e5-400f-9f01-f5f99516584d" providerId="ADAL" clId="{A62BB56B-8573-4333-9292-E75E86740F40}" dt="2024-05-13T10:23:22.332" v="4351" actId="255"/>
          <ac:spMkLst>
            <pc:docMk/>
            <pc:sldMk cId="3806318216" sldId="2050"/>
            <ac:spMk id="2" creationId="{00000000-0000-0000-0000-000000000000}"/>
          </ac:spMkLst>
        </pc:spChg>
        <pc:spChg chg="del">
          <ac:chgData name="Frederic Tregret" userId="8d14f05e-03e5-400f-9f01-f5f99516584d" providerId="ADAL" clId="{A62BB56B-8573-4333-9292-E75E86740F40}" dt="2024-05-13T09:36:02.818" v="3816" actId="478"/>
          <ac:spMkLst>
            <pc:docMk/>
            <pc:sldMk cId="3806318216" sldId="2050"/>
            <ac:spMk id="8" creationId="{F4DA1845-6FE7-D263-0640-27BEA56BF449}"/>
          </ac:spMkLst>
        </pc:spChg>
        <pc:spChg chg="del mod">
          <ac:chgData name="Frederic Tregret" userId="8d14f05e-03e5-400f-9f01-f5f99516584d" providerId="ADAL" clId="{A62BB56B-8573-4333-9292-E75E86740F40}" dt="2024-05-13T09:35:59.218" v="3815" actId="478"/>
          <ac:spMkLst>
            <pc:docMk/>
            <pc:sldMk cId="3806318216" sldId="2050"/>
            <ac:spMk id="14" creationId="{8F51F917-5AB7-C6E7-3E45-8EFC00AD86B5}"/>
          </ac:spMkLst>
        </pc:spChg>
        <pc:spChg chg="mod">
          <ac:chgData name="Frederic Tregret" userId="8d14f05e-03e5-400f-9f01-f5f99516584d" providerId="ADAL" clId="{A62BB56B-8573-4333-9292-E75E86740F40}" dt="2024-05-13T10:24:17.286" v="4387" actId="114"/>
          <ac:spMkLst>
            <pc:docMk/>
            <pc:sldMk cId="3806318216" sldId="2050"/>
            <ac:spMk id="15" creationId="{9BFFC6CE-CBC0-4940-A1B0-8E51DBCA956A}"/>
          </ac:spMkLst>
        </pc:spChg>
        <pc:spChg chg="mod">
          <ac:chgData name="Frederic Tregret" userId="8d14f05e-03e5-400f-9f01-f5f99516584d" providerId="ADAL" clId="{A62BB56B-8573-4333-9292-E75E86740F40}" dt="2024-05-13T09:42:24.814" v="3961" actId="14100"/>
          <ac:spMkLst>
            <pc:docMk/>
            <pc:sldMk cId="3806318216" sldId="2050"/>
            <ac:spMk id="16" creationId="{0167E70D-A3CF-70D8-25A5-E43484357959}"/>
          </ac:spMkLst>
        </pc:spChg>
        <pc:spChg chg="mod">
          <ac:chgData name="Frederic Tregret" userId="8d14f05e-03e5-400f-9f01-f5f99516584d" providerId="ADAL" clId="{A62BB56B-8573-4333-9292-E75E86740F40}" dt="2024-05-13T10:22:46.292" v="4330" actId="14100"/>
          <ac:spMkLst>
            <pc:docMk/>
            <pc:sldMk cId="3806318216" sldId="2050"/>
            <ac:spMk id="17" creationId="{72CC05EE-38B1-3FF6-B161-9D76F68C0DF5}"/>
          </ac:spMkLst>
        </pc:spChg>
        <pc:spChg chg="add mod">
          <ac:chgData name="Frederic Tregret" userId="8d14f05e-03e5-400f-9f01-f5f99516584d" providerId="ADAL" clId="{A62BB56B-8573-4333-9292-E75E86740F40}" dt="2024-05-13T10:24:37.921" v="4395" actId="1038"/>
          <ac:spMkLst>
            <pc:docMk/>
            <pc:sldMk cId="3806318216" sldId="2050"/>
            <ac:spMk id="18" creationId="{97A9D50B-613F-9F4D-3221-7E18A7D5142F}"/>
          </ac:spMkLst>
        </pc:spChg>
        <pc:spChg chg="mod">
          <ac:chgData name="Frederic Tregret" userId="8d14f05e-03e5-400f-9f01-f5f99516584d" providerId="ADAL" clId="{A62BB56B-8573-4333-9292-E75E86740F40}" dt="2024-05-13T10:24:03.177" v="4385" actId="1036"/>
          <ac:spMkLst>
            <pc:docMk/>
            <pc:sldMk cId="3806318216" sldId="2050"/>
            <ac:spMk id="25" creationId="{222AAFE6-320F-307D-B161-11BE63F8252D}"/>
          </ac:spMkLst>
        </pc:spChg>
        <pc:picChg chg="mod">
          <ac:chgData name="Frederic Tregret" userId="8d14f05e-03e5-400f-9f01-f5f99516584d" providerId="ADAL" clId="{A62BB56B-8573-4333-9292-E75E86740F40}" dt="2024-05-13T09:37:37.015" v="3912" actId="1076"/>
          <ac:picMkLst>
            <pc:docMk/>
            <pc:sldMk cId="3806318216" sldId="2050"/>
            <ac:picMk id="3" creationId="{EE167529-0D89-DD30-029B-F0C6AC59C1D0}"/>
          </ac:picMkLst>
        </pc:picChg>
        <pc:picChg chg="mod">
          <ac:chgData name="Frederic Tregret" userId="8d14f05e-03e5-400f-9f01-f5f99516584d" providerId="ADAL" clId="{A62BB56B-8573-4333-9292-E75E86740F40}" dt="2024-05-13T10:24:48.047" v="4396" actId="1076"/>
          <ac:picMkLst>
            <pc:docMk/>
            <pc:sldMk cId="3806318216" sldId="2050"/>
            <ac:picMk id="6" creationId="{A55B0AAB-03B9-DBA3-10ED-44B82E014027}"/>
          </ac:picMkLst>
        </pc:picChg>
        <pc:picChg chg="mod modCrop">
          <ac:chgData name="Frederic Tregret" userId="8d14f05e-03e5-400f-9f01-f5f99516584d" providerId="ADAL" clId="{A62BB56B-8573-4333-9292-E75E86740F40}" dt="2024-05-13T09:36:43.207" v="3819" actId="1076"/>
          <ac:picMkLst>
            <pc:docMk/>
            <pc:sldMk cId="3806318216" sldId="2050"/>
            <ac:picMk id="7" creationId="{7504A6D1-1D88-F8E4-F6CF-87EC389BEE41}"/>
          </ac:picMkLst>
        </pc:picChg>
        <pc:picChg chg="mod">
          <ac:chgData name="Frederic Tregret" userId="8d14f05e-03e5-400f-9f01-f5f99516584d" providerId="ADAL" clId="{A62BB56B-8573-4333-9292-E75E86740F40}" dt="2024-05-13T10:23:34.549" v="4360" actId="1035"/>
          <ac:picMkLst>
            <pc:docMk/>
            <pc:sldMk cId="3806318216" sldId="2050"/>
            <ac:picMk id="10" creationId="{F4E79230-64B4-0D78-3694-FD521E41F369}"/>
          </ac:picMkLst>
        </pc:picChg>
        <pc:picChg chg="add mod ord modCrop">
          <ac:chgData name="Frederic Tregret" userId="8d14f05e-03e5-400f-9f01-f5f99516584d" providerId="ADAL" clId="{A62BB56B-8573-4333-9292-E75E86740F40}" dt="2024-05-13T09:38:55.382" v="3941" actId="167"/>
          <ac:picMkLst>
            <pc:docMk/>
            <pc:sldMk cId="3806318216" sldId="2050"/>
            <ac:picMk id="11" creationId="{233EF51C-2452-16C8-5263-38B066B95EE5}"/>
          </ac:picMkLst>
        </pc:picChg>
        <pc:picChg chg="add mod">
          <ac:chgData name="Frederic Tregret" userId="8d14f05e-03e5-400f-9f01-f5f99516584d" providerId="ADAL" clId="{A62BB56B-8573-4333-9292-E75E86740F40}" dt="2024-05-13T10:24:51.584" v="4397" actId="1076"/>
          <ac:picMkLst>
            <pc:docMk/>
            <pc:sldMk cId="3806318216" sldId="2050"/>
            <ac:picMk id="12" creationId="{20C4994B-AEB3-D5EB-C873-C611CD46BEC3}"/>
          </ac:picMkLst>
        </pc:picChg>
        <pc:picChg chg="add mod">
          <ac:chgData name="Frederic Tregret" userId="8d14f05e-03e5-400f-9f01-f5f99516584d" providerId="ADAL" clId="{A62BB56B-8573-4333-9292-E75E86740F40}" dt="2024-05-13T10:23:57.207" v="4375" actId="1036"/>
          <ac:picMkLst>
            <pc:docMk/>
            <pc:sldMk cId="3806318216" sldId="2050"/>
            <ac:picMk id="13" creationId="{9B35D5BF-7623-66FF-ED3E-DED2EC1B2A21}"/>
          </ac:picMkLst>
        </pc:picChg>
        <pc:picChg chg="add del mod">
          <ac:chgData name="Frederic Tregret" userId="8d14f05e-03e5-400f-9f01-f5f99516584d" providerId="ADAL" clId="{A62BB56B-8573-4333-9292-E75E86740F40}" dt="2024-05-13T10:29:34.369" v="4410" actId="478"/>
          <ac:picMkLst>
            <pc:docMk/>
            <pc:sldMk cId="3806318216" sldId="2050"/>
            <ac:picMk id="20" creationId="{4E443962-E174-A5C5-2F74-4AAE31910245}"/>
          </ac:picMkLst>
        </pc:picChg>
        <pc:picChg chg="del">
          <ac:chgData name="Frederic Tregret" userId="8d14f05e-03e5-400f-9f01-f5f99516584d" providerId="ADAL" clId="{A62BB56B-8573-4333-9292-E75E86740F40}" dt="2024-05-13T09:35:35.750" v="3783" actId="478"/>
          <ac:picMkLst>
            <pc:docMk/>
            <pc:sldMk cId="3806318216" sldId="2050"/>
            <ac:picMk id="22" creationId="{8B02ADF1-9BAE-3063-70EB-7118FFC0003F}"/>
          </ac:picMkLst>
        </pc:picChg>
        <pc:picChg chg="mod">
          <ac:chgData name="Frederic Tregret" userId="8d14f05e-03e5-400f-9f01-f5f99516584d" providerId="ADAL" clId="{A62BB56B-8573-4333-9292-E75E86740F40}" dt="2024-05-13T10:24:11.432" v="4386" actId="1076"/>
          <ac:picMkLst>
            <pc:docMk/>
            <pc:sldMk cId="3806318216" sldId="2050"/>
            <ac:picMk id="26" creationId="{FA4FCEFC-DC21-B624-A2FD-A8656AE89E15}"/>
          </ac:picMkLst>
        </pc:picChg>
      </pc:sldChg>
      <pc:sldChg chg="addSp delSp modSp add mod">
        <pc:chgData name="Frederic Tregret" userId="8d14f05e-03e5-400f-9f01-f5f99516584d" providerId="ADAL" clId="{A62BB56B-8573-4333-9292-E75E86740F40}" dt="2024-05-16T09:30:31.291" v="7532" actId="113"/>
        <pc:sldMkLst>
          <pc:docMk/>
          <pc:sldMk cId="3616737946" sldId="2051"/>
        </pc:sldMkLst>
        <pc:spChg chg="mod">
          <ac:chgData name="Frederic Tregret" userId="8d14f05e-03e5-400f-9f01-f5f99516584d" providerId="ADAL" clId="{A62BB56B-8573-4333-9292-E75E86740F40}" dt="2024-05-13T10:21:39.295" v="4274" actId="313"/>
          <ac:spMkLst>
            <pc:docMk/>
            <pc:sldMk cId="3616737946" sldId="2051"/>
            <ac:spMk id="2" creationId="{00000000-0000-0000-0000-000000000000}"/>
          </ac:spMkLst>
        </pc:spChg>
        <pc:spChg chg="add mod">
          <ac:chgData name="Frederic Tregret" userId="8d14f05e-03e5-400f-9f01-f5f99516584d" providerId="ADAL" clId="{A62BB56B-8573-4333-9292-E75E86740F40}" dt="2024-05-13T13:38:41.127" v="4729" actId="1037"/>
          <ac:spMkLst>
            <pc:docMk/>
            <pc:sldMk cId="3616737946" sldId="2051"/>
            <ac:spMk id="12" creationId="{EF2B9B5C-A030-2661-21FE-943422BD27AB}"/>
          </ac:spMkLst>
        </pc:spChg>
        <pc:spChg chg="mod">
          <ac:chgData name="Frederic Tregret" userId="8d14f05e-03e5-400f-9f01-f5f99516584d" providerId="ADAL" clId="{A62BB56B-8573-4333-9292-E75E86740F40}" dt="2024-05-16T09:30:31.291" v="7532" actId="113"/>
          <ac:spMkLst>
            <pc:docMk/>
            <pc:sldMk cId="3616737946" sldId="2051"/>
            <ac:spMk id="15" creationId="{9BFFC6CE-CBC0-4940-A1B0-8E51DBCA956A}"/>
          </ac:spMkLst>
        </pc:spChg>
        <pc:spChg chg="del mod">
          <ac:chgData name="Frederic Tregret" userId="8d14f05e-03e5-400f-9f01-f5f99516584d" providerId="ADAL" clId="{A62BB56B-8573-4333-9292-E75E86740F40}" dt="2024-05-13T13:35:46.466" v="4668" actId="478"/>
          <ac:spMkLst>
            <pc:docMk/>
            <pc:sldMk cId="3616737946" sldId="2051"/>
            <ac:spMk id="16" creationId="{0167E70D-A3CF-70D8-25A5-E43484357959}"/>
          </ac:spMkLst>
        </pc:spChg>
        <pc:spChg chg="mod">
          <ac:chgData name="Frederic Tregret" userId="8d14f05e-03e5-400f-9f01-f5f99516584d" providerId="ADAL" clId="{A62BB56B-8573-4333-9292-E75E86740F40}" dt="2024-05-13T13:41:34.860" v="4770" actId="1035"/>
          <ac:spMkLst>
            <pc:docMk/>
            <pc:sldMk cId="3616737946" sldId="2051"/>
            <ac:spMk id="17" creationId="{72CC05EE-38B1-3FF6-B161-9D76F68C0DF5}"/>
          </ac:spMkLst>
        </pc:spChg>
        <pc:spChg chg="add mod">
          <ac:chgData name="Frederic Tregret" userId="8d14f05e-03e5-400f-9f01-f5f99516584d" providerId="ADAL" clId="{A62BB56B-8573-4333-9292-E75E86740F40}" dt="2024-05-13T13:39:06.404" v="4747" actId="1038"/>
          <ac:spMkLst>
            <pc:docMk/>
            <pc:sldMk cId="3616737946" sldId="2051"/>
            <ac:spMk id="18" creationId="{66D3DB24-1547-81A9-B621-A2E9F366490C}"/>
          </ac:spMkLst>
        </pc:spChg>
        <pc:spChg chg="add mod">
          <ac:chgData name="Frederic Tregret" userId="8d14f05e-03e5-400f-9f01-f5f99516584d" providerId="ADAL" clId="{A62BB56B-8573-4333-9292-E75E86740F40}" dt="2024-05-13T13:43:33.732" v="4901" actId="1036"/>
          <ac:spMkLst>
            <pc:docMk/>
            <pc:sldMk cId="3616737946" sldId="2051"/>
            <ac:spMk id="19" creationId="{9BA74409-9469-93C0-4E49-EA468830768E}"/>
          </ac:spMkLst>
        </pc:spChg>
        <pc:spChg chg="del">
          <ac:chgData name="Frederic Tregret" userId="8d14f05e-03e5-400f-9f01-f5f99516584d" providerId="ADAL" clId="{A62BB56B-8573-4333-9292-E75E86740F40}" dt="2024-05-13T13:42:19.943" v="4778" actId="478"/>
          <ac:spMkLst>
            <pc:docMk/>
            <pc:sldMk cId="3616737946" sldId="2051"/>
            <ac:spMk id="25" creationId="{222AAFE6-320F-307D-B161-11BE63F8252D}"/>
          </ac:spMkLst>
        </pc:spChg>
        <pc:picChg chg="mod">
          <ac:chgData name="Frederic Tregret" userId="8d14f05e-03e5-400f-9f01-f5f99516584d" providerId="ADAL" clId="{A62BB56B-8573-4333-9292-E75E86740F40}" dt="2024-05-13T13:38:32.438" v="4718" actId="1076"/>
          <ac:picMkLst>
            <pc:docMk/>
            <pc:sldMk cId="3616737946" sldId="2051"/>
            <ac:picMk id="3" creationId="{EE167529-0D89-DD30-029B-F0C6AC59C1D0}"/>
          </ac:picMkLst>
        </pc:picChg>
        <pc:picChg chg="mod">
          <ac:chgData name="Frederic Tregret" userId="8d14f05e-03e5-400f-9f01-f5f99516584d" providerId="ADAL" clId="{A62BB56B-8573-4333-9292-E75E86740F40}" dt="2024-05-13T13:41:13.836" v="4752" actId="1076"/>
          <ac:picMkLst>
            <pc:docMk/>
            <pc:sldMk cId="3616737946" sldId="2051"/>
            <ac:picMk id="6" creationId="{A55B0AAB-03B9-DBA3-10ED-44B82E014027}"/>
          </ac:picMkLst>
        </pc:picChg>
        <pc:picChg chg="del">
          <ac:chgData name="Frederic Tregret" userId="8d14f05e-03e5-400f-9f01-f5f99516584d" providerId="ADAL" clId="{A62BB56B-8573-4333-9292-E75E86740F40}" dt="2024-05-13T10:28:52.800" v="4401" actId="478"/>
          <ac:picMkLst>
            <pc:docMk/>
            <pc:sldMk cId="3616737946" sldId="2051"/>
            <ac:picMk id="7" creationId="{7504A6D1-1D88-F8E4-F6CF-87EC389BEE41}"/>
          </ac:picMkLst>
        </pc:picChg>
        <pc:picChg chg="add del mod ord modCrop">
          <ac:chgData name="Frederic Tregret" userId="8d14f05e-03e5-400f-9f01-f5f99516584d" providerId="ADAL" clId="{A62BB56B-8573-4333-9292-E75E86740F40}" dt="2024-05-13T13:37:44.360" v="4705" actId="478"/>
          <ac:picMkLst>
            <pc:docMk/>
            <pc:sldMk cId="3616737946" sldId="2051"/>
            <ac:picMk id="8" creationId="{AD7A4335-61C5-45AF-6311-8F99FA311B0F}"/>
          </ac:picMkLst>
        </pc:picChg>
        <pc:picChg chg="mod">
          <ac:chgData name="Frederic Tregret" userId="8d14f05e-03e5-400f-9f01-f5f99516584d" providerId="ADAL" clId="{A62BB56B-8573-4333-9292-E75E86740F40}" dt="2024-05-13T14:33:08.840" v="4927" actId="1036"/>
          <ac:picMkLst>
            <pc:docMk/>
            <pc:sldMk cId="3616737946" sldId="2051"/>
            <ac:picMk id="10" creationId="{F4E79230-64B4-0D78-3694-FD521E41F369}"/>
          </ac:picMkLst>
        </pc:picChg>
        <pc:picChg chg="del">
          <ac:chgData name="Frederic Tregret" userId="8d14f05e-03e5-400f-9f01-f5f99516584d" providerId="ADAL" clId="{A62BB56B-8573-4333-9292-E75E86740F40}" dt="2024-05-13T10:28:55.006" v="4402" actId="478"/>
          <ac:picMkLst>
            <pc:docMk/>
            <pc:sldMk cId="3616737946" sldId="2051"/>
            <ac:picMk id="11" creationId="{233EF51C-2452-16C8-5263-38B066B95EE5}"/>
          </ac:picMkLst>
        </pc:picChg>
        <pc:picChg chg="add mod ord modCrop">
          <ac:chgData name="Frederic Tregret" userId="8d14f05e-03e5-400f-9f01-f5f99516584d" providerId="ADAL" clId="{A62BB56B-8573-4333-9292-E75E86740F40}" dt="2024-05-13T13:38:24.574" v="4717" actId="167"/>
          <ac:picMkLst>
            <pc:docMk/>
            <pc:sldMk cId="3616737946" sldId="2051"/>
            <ac:picMk id="14" creationId="{1F8EB94D-89FB-2963-F7A6-B150F011DD58}"/>
          </ac:picMkLst>
        </pc:picChg>
        <pc:picChg chg="del">
          <ac:chgData name="Frederic Tregret" userId="8d14f05e-03e5-400f-9f01-f5f99516584d" providerId="ADAL" clId="{A62BB56B-8573-4333-9292-E75E86740F40}" dt="2024-05-13T13:42:19.085" v="4777" actId="478"/>
          <ac:picMkLst>
            <pc:docMk/>
            <pc:sldMk cId="3616737946" sldId="2051"/>
            <ac:picMk id="26" creationId="{FA4FCEFC-DC21-B624-A2FD-A8656AE89E15}"/>
          </ac:picMkLst>
        </pc:picChg>
      </pc:sldChg>
      <pc:sldChg chg="addSp delSp modSp add mod">
        <pc:chgData name="Frederic Tregret" userId="8d14f05e-03e5-400f-9f01-f5f99516584d" providerId="ADAL" clId="{A62BB56B-8573-4333-9292-E75E86740F40}" dt="2024-05-21T13:04:35.404" v="8339" actId="20577"/>
        <pc:sldMkLst>
          <pc:docMk/>
          <pc:sldMk cId="3963164680" sldId="2052"/>
        </pc:sldMkLst>
        <pc:spChg chg="mod">
          <ac:chgData name="Frederic Tregret" userId="8d14f05e-03e5-400f-9f01-f5f99516584d" providerId="ADAL" clId="{A62BB56B-8573-4333-9292-E75E86740F40}" dt="2024-05-21T13:04:35.404" v="8339" actId="20577"/>
          <ac:spMkLst>
            <pc:docMk/>
            <pc:sldMk cId="3963164680" sldId="2052"/>
            <ac:spMk id="2" creationId="{00000000-0000-0000-0000-000000000000}"/>
          </ac:spMkLst>
        </pc:spChg>
        <pc:spChg chg="add del">
          <ac:chgData name="Frederic Tregret" userId="8d14f05e-03e5-400f-9f01-f5f99516584d" providerId="ADAL" clId="{A62BB56B-8573-4333-9292-E75E86740F40}" dt="2024-05-13T12:16:19.503" v="4446" actId="22"/>
          <ac:spMkLst>
            <pc:docMk/>
            <pc:sldMk cId="3963164680" sldId="2052"/>
            <ac:spMk id="8" creationId="{0F05E8F7-2EFA-7DCD-E5BB-B7AAFDAFE72E}"/>
          </ac:spMkLst>
        </pc:spChg>
        <pc:spChg chg="add mod">
          <ac:chgData name="Frederic Tregret" userId="8d14f05e-03e5-400f-9f01-f5f99516584d" providerId="ADAL" clId="{A62BB56B-8573-4333-9292-E75E86740F40}" dt="2024-05-13T13:47:21.993" v="4922" actId="1037"/>
          <ac:spMkLst>
            <pc:docMk/>
            <pc:sldMk cId="3963164680" sldId="2052"/>
            <ac:spMk id="14" creationId="{8FDA7A58-240B-934A-50BC-05C24828B237}"/>
          </ac:spMkLst>
        </pc:spChg>
        <pc:spChg chg="mod">
          <ac:chgData name="Frederic Tregret" userId="8d14f05e-03e5-400f-9f01-f5f99516584d" providerId="ADAL" clId="{A62BB56B-8573-4333-9292-E75E86740F40}" dt="2024-05-13T14:38:01.687" v="5189" actId="113"/>
          <ac:spMkLst>
            <pc:docMk/>
            <pc:sldMk cId="3963164680" sldId="2052"/>
            <ac:spMk id="15" creationId="{9BFFC6CE-CBC0-4940-A1B0-8E51DBCA956A}"/>
          </ac:spMkLst>
        </pc:spChg>
        <pc:spChg chg="del">
          <ac:chgData name="Frederic Tregret" userId="8d14f05e-03e5-400f-9f01-f5f99516584d" providerId="ADAL" clId="{A62BB56B-8573-4333-9292-E75E86740F40}" dt="2024-05-13T13:43:59.206" v="4902" actId="478"/>
          <ac:spMkLst>
            <pc:docMk/>
            <pc:sldMk cId="3963164680" sldId="2052"/>
            <ac:spMk id="16" creationId="{0167E70D-A3CF-70D8-25A5-E43484357959}"/>
          </ac:spMkLst>
        </pc:spChg>
        <pc:spChg chg="mod">
          <ac:chgData name="Frederic Tregret" userId="8d14f05e-03e5-400f-9f01-f5f99516584d" providerId="ADAL" clId="{A62BB56B-8573-4333-9292-E75E86740F40}" dt="2024-05-13T14:34:18.262" v="4999" actId="14100"/>
          <ac:spMkLst>
            <pc:docMk/>
            <pc:sldMk cId="3963164680" sldId="2052"/>
            <ac:spMk id="17" creationId="{72CC05EE-38B1-3FF6-B161-9D76F68C0DF5}"/>
          </ac:spMkLst>
        </pc:spChg>
        <pc:spChg chg="mod">
          <ac:chgData name="Frederic Tregret" userId="8d14f05e-03e5-400f-9f01-f5f99516584d" providerId="ADAL" clId="{A62BB56B-8573-4333-9292-E75E86740F40}" dt="2024-05-13T14:37:34.155" v="5184" actId="1036"/>
          <ac:spMkLst>
            <pc:docMk/>
            <pc:sldMk cId="3963164680" sldId="2052"/>
            <ac:spMk id="25" creationId="{222AAFE6-320F-307D-B161-11BE63F8252D}"/>
          </ac:spMkLst>
        </pc:spChg>
        <pc:picChg chg="mod">
          <ac:chgData name="Frederic Tregret" userId="8d14f05e-03e5-400f-9f01-f5f99516584d" providerId="ADAL" clId="{A62BB56B-8573-4333-9292-E75E86740F40}" dt="2024-05-13T13:47:28.283" v="4923" actId="1076"/>
          <ac:picMkLst>
            <pc:docMk/>
            <pc:sldMk cId="3963164680" sldId="2052"/>
            <ac:picMk id="3" creationId="{EE167529-0D89-DD30-029B-F0C6AC59C1D0}"/>
          </ac:picMkLst>
        </pc:picChg>
        <pc:picChg chg="mod">
          <ac:chgData name="Frederic Tregret" userId="8d14f05e-03e5-400f-9f01-f5f99516584d" providerId="ADAL" clId="{A62BB56B-8573-4333-9292-E75E86740F40}" dt="2024-05-13T14:34:23.183" v="5000" actId="1076"/>
          <ac:picMkLst>
            <pc:docMk/>
            <pc:sldMk cId="3963164680" sldId="2052"/>
            <ac:picMk id="6" creationId="{A55B0AAB-03B9-DBA3-10ED-44B82E014027}"/>
          </ac:picMkLst>
        </pc:picChg>
        <pc:picChg chg="del">
          <ac:chgData name="Frederic Tregret" userId="8d14f05e-03e5-400f-9f01-f5f99516584d" providerId="ADAL" clId="{A62BB56B-8573-4333-9292-E75E86740F40}" dt="2024-05-13T12:16:16.283" v="4444" actId="478"/>
          <ac:picMkLst>
            <pc:docMk/>
            <pc:sldMk cId="3963164680" sldId="2052"/>
            <ac:picMk id="7" creationId="{7504A6D1-1D88-F8E4-F6CF-87EC389BEE41}"/>
          </ac:picMkLst>
        </pc:picChg>
        <pc:picChg chg="mod">
          <ac:chgData name="Frederic Tregret" userId="8d14f05e-03e5-400f-9f01-f5f99516584d" providerId="ADAL" clId="{A62BB56B-8573-4333-9292-E75E86740F40}" dt="2024-05-13T14:37:38.331" v="5185" actId="1076"/>
          <ac:picMkLst>
            <pc:docMk/>
            <pc:sldMk cId="3963164680" sldId="2052"/>
            <ac:picMk id="10" creationId="{F4E79230-64B4-0D78-3694-FD521E41F369}"/>
          </ac:picMkLst>
        </pc:picChg>
        <pc:picChg chg="del">
          <ac:chgData name="Frederic Tregret" userId="8d14f05e-03e5-400f-9f01-f5f99516584d" providerId="ADAL" clId="{A62BB56B-8573-4333-9292-E75E86740F40}" dt="2024-05-13T12:16:15.443" v="4443" actId="478"/>
          <ac:picMkLst>
            <pc:docMk/>
            <pc:sldMk cId="3963164680" sldId="2052"/>
            <ac:picMk id="11" creationId="{233EF51C-2452-16C8-5263-38B066B95EE5}"/>
          </ac:picMkLst>
        </pc:picChg>
        <pc:picChg chg="add mod ord modCrop">
          <ac:chgData name="Frederic Tregret" userId="8d14f05e-03e5-400f-9f01-f5f99516584d" providerId="ADAL" clId="{A62BB56B-8573-4333-9292-E75E86740F40}" dt="2024-05-13T12:16:57.641" v="4459" actId="167"/>
          <ac:picMkLst>
            <pc:docMk/>
            <pc:sldMk cId="3963164680" sldId="2052"/>
            <ac:picMk id="13" creationId="{450631AA-B000-9E6A-434E-28D3D3BA2402}"/>
          </ac:picMkLst>
        </pc:picChg>
        <pc:picChg chg="mod">
          <ac:chgData name="Frederic Tregret" userId="8d14f05e-03e5-400f-9f01-f5f99516584d" providerId="ADAL" clId="{A62BB56B-8573-4333-9292-E75E86740F40}" dt="2024-05-13T14:37:34.155" v="5184" actId="1036"/>
          <ac:picMkLst>
            <pc:docMk/>
            <pc:sldMk cId="3963164680" sldId="2052"/>
            <ac:picMk id="26" creationId="{FA4FCEFC-DC21-B624-A2FD-A8656AE89E15}"/>
          </ac:picMkLst>
        </pc:picChg>
      </pc:sldChg>
      <pc:sldChg chg="addSp delSp modSp add mod">
        <pc:chgData name="Frederic Tregret" userId="8d14f05e-03e5-400f-9f01-f5f99516584d" providerId="ADAL" clId="{A62BB56B-8573-4333-9292-E75E86740F40}" dt="2024-05-21T07:17:52.138" v="7600" actId="732"/>
        <pc:sldMkLst>
          <pc:docMk/>
          <pc:sldMk cId="1430654696" sldId="2053"/>
        </pc:sldMkLst>
        <pc:spChg chg="mod">
          <ac:chgData name="Frederic Tregret" userId="8d14f05e-03e5-400f-9f01-f5f99516584d" providerId="ADAL" clId="{A62BB56B-8573-4333-9292-E75E86740F40}" dt="2024-05-13T13:28:39.650" v="4604" actId="6549"/>
          <ac:spMkLst>
            <pc:docMk/>
            <pc:sldMk cId="1430654696" sldId="2053"/>
            <ac:spMk id="2" creationId="{00000000-0000-0000-0000-000000000000}"/>
          </ac:spMkLst>
        </pc:spChg>
        <pc:spChg chg="add mod">
          <ac:chgData name="Frederic Tregret" userId="8d14f05e-03e5-400f-9f01-f5f99516584d" providerId="ADAL" clId="{A62BB56B-8573-4333-9292-E75E86740F40}" dt="2024-05-13T13:28:23.550" v="4602" actId="14100"/>
          <ac:spMkLst>
            <pc:docMk/>
            <pc:sldMk cId="1430654696" sldId="2053"/>
            <ac:spMk id="5" creationId="{4AE7A593-E3E2-6C09-8E52-D5FF1BD7B5CC}"/>
          </ac:spMkLst>
        </pc:spChg>
        <pc:spChg chg="mod">
          <ac:chgData name="Frederic Tregret" userId="8d14f05e-03e5-400f-9f01-f5f99516584d" providerId="ADAL" clId="{A62BB56B-8573-4333-9292-E75E86740F40}" dt="2024-05-13T13:27:28.769" v="4594" actId="20577"/>
          <ac:spMkLst>
            <pc:docMk/>
            <pc:sldMk cId="1430654696" sldId="2053"/>
            <ac:spMk id="15" creationId="{9BFFC6CE-CBC0-4940-A1B0-8E51DBCA956A}"/>
          </ac:spMkLst>
        </pc:spChg>
        <pc:spChg chg="mod">
          <ac:chgData name="Frederic Tregret" userId="8d14f05e-03e5-400f-9f01-f5f99516584d" providerId="ADAL" clId="{A62BB56B-8573-4333-9292-E75E86740F40}" dt="2024-05-13T13:34:27.729" v="4660" actId="14100"/>
          <ac:spMkLst>
            <pc:docMk/>
            <pc:sldMk cId="1430654696" sldId="2053"/>
            <ac:spMk id="16" creationId="{0167E70D-A3CF-70D8-25A5-E43484357959}"/>
          </ac:spMkLst>
        </pc:spChg>
        <pc:spChg chg="del">
          <ac:chgData name="Frederic Tregret" userId="8d14f05e-03e5-400f-9f01-f5f99516584d" providerId="ADAL" clId="{A62BB56B-8573-4333-9292-E75E86740F40}" dt="2024-05-13T13:26:22.483" v="4542" actId="478"/>
          <ac:spMkLst>
            <pc:docMk/>
            <pc:sldMk cId="1430654696" sldId="2053"/>
            <ac:spMk id="17" creationId="{72CC05EE-38B1-3FF6-B161-9D76F68C0DF5}"/>
          </ac:spMkLst>
        </pc:spChg>
        <pc:spChg chg="mod">
          <ac:chgData name="Frederic Tregret" userId="8d14f05e-03e5-400f-9f01-f5f99516584d" providerId="ADAL" clId="{A62BB56B-8573-4333-9292-E75E86740F40}" dt="2024-05-13T13:26:41.059" v="4555" actId="1036"/>
          <ac:spMkLst>
            <pc:docMk/>
            <pc:sldMk cId="1430654696" sldId="2053"/>
            <ac:spMk id="18" creationId="{97A9D50B-613F-9F4D-3221-7E18A7D5142F}"/>
          </ac:spMkLst>
        </pc:spChg>
        <pc:spChg chg="mod">
          <ac:chgData name="Frederic Tregret" userId="8d14f05e-03e5-400f-9f01-f5f99516584d" providerId="ADAL" clId="{A62BB56B-8573-4333-9292-E75E86740F40}" dt="2024-05-13T13:27:33.135" v="4595" actId="1036"/>
          <ac:spMkLst>
            <pc:docMk/>
            <pc:sldMk cId="1430654696" sldId="2053"/>
            <ac:spMk id="25" creationId="{222AAFE6-320F-307D-B161-11BE63F8252D}"/>
          </ac:spMkLst>
        </pc:spChg>
        <pc:picChg chg="mod">
          <ac:chgData name="Frederic Tregret" userId="8d14f05e-03e5-400f-9f01-f5f99516584d" providerId="ADAL" clId="{A62BB56B-8573-4333-9292-E75E86740F40}" dt="2024-05-13T13:26:06.639" v="4539" actId="1035"/>
          <ac:picMkLst>
            <pc:docMk/>
            <pc:sldMk cId="1430654696" sldId="2053"/>
            <ac:picMk id="3" creationId="{EE167529-0D89-DD30-029B-F0C6AC59C1D0}"/>
          </ac:picMkLst>
        </pc:picChg>
        <pc:picChg chg="mod">
          <ac:chgData name="Frederic Tregret" userId="8d14f05e-03e5-400f-9f01-f5f99516584d" providerId="ADAL" clId="{A62BB56B-8573-4333-9292-E75E86740F40}" dt="2024-05-13T13:28:17.644" v="4601" actId="1076"/>
          <ac:picMkLst>
            <pc:docMk/>
            <pc:sldMk cId="1430654696" sldId="2053"/>
            <ac:picMk id="6" creationId="{A55B0AAB-03B9-DBA3-10ED-44B82E014027}"/>
          </ac:picMkLst>
        </pc:picChg>
        <pc:picChg chg="add del mod">
          <ac:chgData name="Frederic Tregret" userId="8d14f05e-03e5-400f-9f01-f5f99516584d" providerId="ADAL" clId="{A62BB56B-8573-4333-9292-E75E86740F40}" dt="2024-05-13T13:34:28.388" v="4662" actId="478"/>
          <ac:picMkLst>
            <pc:docMk/>
            <pc:sldMk cId="1430654696" sldId="2053"/>
            <ac:picMk id="7" creationId="{7504A6D1-1D88-F8E4-F6CF-87EC389BEE41}"/>
          </ac:picMkLst>
        </pc:picChg>
        <pc:picChg chg="mod">
          <ac:chgData name="Frederic Tregret" userId="8d14f05e-03e5-400f-9f01-f5f99516584d" providerId="ADAL" clId="{A62BB56B-8573-4333-9292-E75E86740F40}" dt="2024-05-13T13:27:54.295" v="4596" actId="1076"/>
          <ac:picMkLst>
            <pc:docMk/>
            <pc:sldMk cId="1430654696" sldId="2053"/>
            <ac:picMk id="10" creationId="{F4E79230-64B4-0D78-3694-FD521E41F369}"/>
          </ac:picMkLst>
        </pc:picChg>
        <pc:picChg chg="del">
          <ac:chgData name="Frederic Tregret" userId="8d14f05e-03e5-400f-9f01-f5f99516584d" providerId="ADAL" clId="{A62BB56B-8573-4333-9292-E75E86740F40}" dt="2024-05-13T10:29:40.206" v="4411" actId="478"/>
          <ac:picMkLst>
            <pc:docMk/>
            <pc:sldMk cId="1430654696" sldId="2053"/>
            <ac:picMk id="11" creationId="{233EF51C-2452-16C8-5263-38B066B95EE5}"/>
          </ac:picMkLst>
        </pc:picChg>
        <pc:picChg chg="del">
          <ac:chgData name="Frederic Tregret" userId="8d14f05e-03e5-400f-9f01-f5f99516584d" providerId="ADAL" clId="{A62BB56B-8573-4333-9292-E75E86740F40}" dt="2024-05-13T13:26:16.021" v="4540" actId="478"/>
          <ac:picMkLst>
            <pc:docMk/>
            <pc:sldMk cId="1430654696" sldId="2053"/>
            <ac:picMk id="12" creationId="{20C4994B-AEB3-D5EB-C873-C611CD46BEC3}"/>
          </ac:picMkLst>
        </pc:picChg>
        <pc:picChg chg="del">
          <ac:chgData name="Frederic Tregret" userId="8d14f05e-03e5-400f-9f01-f5f99516584d" providerId="ADAL" clId="{A62BB56B-8573-4333-9292-E75E86740F40}" dt="2024-05-13T13:26:17.363" v="4541" actId="478"/>
          <ac:picMkLst>
            <pc:docMk/>
            <pc:sldMk cId="1430654696" sldId="2053"/>
            <ac:picMk id="13" creationId="{9B35D5BF-7623-66FF-ED3E-DED2EC1B2A21}"/>
          </ac:picMkLst>
        </pc:picChg>
        <pc:picChg chg="mod ord modCrop">
          <ac:chgData name="Frederic Tregret" userId="8d14f05e-03e5-400f-9f01-f5f99516584d" providerId="ADAL" clId="{A62BB56B-8573-4333-9292-E75E86740F40}" dt="2024-05-21T07:17:52.138" v="7600" actId="732"/>
          <ac:picMkLst>
            <pc:docMk/>
            <pc:sldMk cId="1430654696" sldId="2053"/>
            <ac:picMk id="20" creationId="{4E443962-E174-A5C5-2F74-4AAE31910245}"/>
          </ac:picMkLst>
        </pc:picChg>
        <pc:picChg chg="mod">
          <ac:chgData name="Frederic Tregret" userId="8d14f05e-03e5-400f-9f01-f5f99516584d" providerId="ADAL" clId="{A62BB56B-8573-4333-9292-E75E86740F40}" dt="2024-05-13T13:27:33.135" v="4595" actId="1036"/>
          <ac:picMkLst>
            <pc:docMk/>
            <pc:sldMk cId="1430654696" sldId="2053"/>
            <ac:picMk id="26" creationId="{FA4FCEFC-DC21-B624-A2FD-A8656AE89E15}"/>
          </ac:picMkLst>
        </pc:picChg>
      </pc:sldChg>
      <pc:sldChg chg="addSp delSp modSp add mod">
        <pc:chgData name="Frederic Tregret" userId="8d14f05e-03e5-400f-9f01-f5f99516584d" providerId="ADAL" clId="{A62BB56B-8573-4333-9292-E75E86740F40}" dt="2024-05-16T09:46:15.716" v="7535" actId="20577"/>
        <pc:sldMkLst>
          <pc:docMk/>
          <pc:sldMk cId="1740367298" sldId="2054"/>
        </pc:sldMkLst>
        <pc:spChg chg="mod">
          <ac:chgData name="Frederic Tregret" userId="8d14f05e-03e5-400f-9f01-f5f99516584d" providerId="ADAL" clId="{A62BB56B-8573-4333-9292-E75E86740F40}" dt="2024-05-13T12:23:25.881" v="4530" actId="20577"/>
          <ac:spMkLst>
            <pc:docMk/>
            <pc:sldMk cId="1740367298" sldId="2054"/>
            <ac:spMk id="2" creationId="{00000000-0000-0000-0000-000000000000}"/>
          </ac:spMkLst>
        </pc:spChg>
        <pc:spChg chg="add mod">
          <ac:chgData name="Frederic Tregret" userId="8d14f05e-03e5-400f-9f01-f5f99516584d" providerId="ADAL" clId="{A62BB56B-8573-4333-9292-E75E86740F40}" dt="2024-05-13T14:43:39.016" v="5386" actId="1035"/>
          <ac:spMkLst>
            <pc:docMk/>
            <pc:sldMk cId="1740367298" sldId="2054"/>
            <ac:spMk id="8" creationId="{39880D8E-DF70-BF9F-46C3-9B3BD5A491F8}"/>
          </ac:spMkLst>
        </pc:spChg>
        <pc:spChg chg="add mod">
          <ac:chgData name="Frederic Tregret" userId="8d14f05e-03e5-400f-9f01-f5f99516584d" providerId="ADAL" clId="{A62BB56B-8573-4333-9292-E75E86740F40}" dt="2024-05-13T14:43:48.267" v="5388" actId="14100"/>
          <ac:spMkLst>
            <pc:docMk/>
            <pc:sldMk cId="1740367298" sldId="2054"/>
            <ac:spMk id="11" creationId="{C8585DE0-1190-3AED-235B-1FE5EEDCB67C}"/>
          </ac:spMkLst>
        </pc:spChg>
        <pc:spChg chg="add del mod">
          <ac:chgData name="Frederic Tregret" userId="8d14f05e-03e5-400f-9f01-f5f99516584d" providerId="ADAL" clId="{A62BB56B-8573-4333-9292-E75E86740F40}" dt="2024-05-13T14:45:40.316" v="5459" actId="21"/>
          <ac:spMkLst>
            <pc:docMk/>
            <pc:sldMk cId="1740367298" sldId="2054"/>
            <ac:spMk id="14" creationId="{31C9E81A-FD98-03C0-271C-1EA00AD9F3D0}"/>
          </ac:spMkLst>
        </pc:spChg>
        <pc:spChg chg="mod">
          <ac:chgData name="Frederic Tregret" userId="8d14f05e-03e5-400f-9f01-f5f99516584d" providerId="ADAL" clId="{A62BB56B-8573-4333-9292-E75E86740F40}" dt="2024-05-16T09:46:15.716" v="7535" actId="20577"/>
          <ac:spMkLst>
            <pc:docMk/>
            <pc:sldMk cId="1740367298" sldId="2054"/>
            <ac:spMk id="15" creationId="{9BFFC6CE-CBC0-4940-A1B0-8E51DBCA956A}"/>
          </ac:spMkLst>
        </pc:spChg>
        <pc:spChg chg="del mod">
          <ac:chgData name="Frederic Tregret" userId="8d14f05e-03e5-400f-9f01-f5f99516584d" providerId="ADAL" clId="{A62BB56B-8573-4333-9292-E75E86740F40}" dt="2024-05-13T14:39:05.548" v="5192" actId="478"/>
          <ac:spMkLst>
            <pc:docMk/>
            <pc:sldMk cId="1740367298" sldId="2054"/>
            <ac:spMk id="16" creationId="{0167E70D-A3CF-70D8-25A5-E43484357959}"/>
          </ac:spMkLst>
        </pc:spChg>
        <pc:spChg chg="mod">
          <ac:chgData name="Frederic Tregret" userId="8d14f05e-03e5-400f-9f01-f5f99516584d" providerId="ADAL" clId="{A62BB56B-8573-4333-9292-E75E86740F40}" dt="2024-05-13T14:40:12.671" v="5208" actId="14100"/>
          <ac:spMkLst>
            <pc:docMk/>
            <pc:sldMk cId="1740367298" sldId="2054"/>
            <ac:spMk id="17" creationId="{72CC05EE-38B1-3FF6-B161-9D76F68C0DF5}"/>
          </ac:spMkLst>
        </pc:spChg>
        <pc:spChg chg="del">
          <ac:chgData name="Frederic Tregret" userId="8d14f05e-03e5-400f-9f01-f5f99516584d" providerId="ADAL" clId="{A62BB56B-8573-4333-9292-E75E86740F40}" dt="2024-05-13T14:41:54.171" v="5314" actId="478"/>
          <ac:spMkLst>
            <pc:docMk/>
            <pc:sldMk cId="1740367298" sldId="2054"/>
            <ac:spMk id="25" creationId="{222AAFE6-320F-307D-B161-11BE63F8252D}"/>
          </ac:spMkLst>
        </pc:spChg>
        <pc:picChg chg="mod">
          <ac:chgData name="Frederic Tregret" userId="8d14f05e-03e5-400f-9f01-f5f99516584d" providerId="ADAL" clId="{A62BB56B-8573-4333-9292-E75E86740F40}" dt="2024-05-13T14:39:31.760" v="5198" actId="1076"/>
          <ac:picMkLst>
            <pc:docMk/>
            <pc:sldMk cId="1740367298" sldId="2054"/>
            <ac:picMk id="3" creationId="{EE167529-0D89-DD30-029B-F0C6AC59C1D0}"/>
          </ac:picMkLst>
        </pc:picChg>
        <pc:picChg chg="mod">
          <ac:chgData name="Frederic Tregret" userId="8d14f05e-03e5-400f-9f01-f5f99516584d" providerId="ADAL" clId="{A62BB56B-8573-4333-9292-E75E86740F40}" dt="2024-05-13T14:44:03.785" v="5389" actId="1076"/>
          <ac:picMkLst>
            <pc:docMk/>
            <pc:sldMk cId="1740367298" sldId="2054"/>
            <ac:picMk id="6" creationId="{A55B0AAB-03B9-DBA3-10ED-44B82E014027}"/>
          </ac:picMkLst>
        </pc:picChg>
        <pc:picChg chg="add mod ord modCrop">
          <ac:chgData name="Frederic Tregret" userId="8d14f05e-03e5-400f-9f01-f5f99516584d" providerId="ADAL" clId="{A62BB56B-8573-4333-9292-E75E86740F40}" dt="2024-05-13T14:38:53.185" v="5190" actId="1076"/>
          <ac:picMkLst>
            <pc:docMk/>
            <pc:sldMk cId="1740367298" sldId="2054"/>
            <ac:picMk id="7" creationId="{9F124FEF-15E1-D5A4-DAEF-0D698B0B3F7D}"/>
          </ac:picMkLst>
        </pc:picChg>
        <pc:picChg chg="mod">
          <ac:chgData name="Frederic Tregret" userId="8d14f05e-03e5-400f-9f01-f5f99516584d" providerId="ADAL" clId="{A62BB56B-8573-4333-9292-E75E86740F40}" dt="2024-05-13T14:44:33.272" v="5402" actId="1035"/>
          <ac:picMkLst>
            <pc:docMk/>
            <pc:sldMk cId="1740367298" sldId="2054"/>
            <ac:picMk id="10" creationId="{F4E79230-64B4-0D78-3694-FD521E41F369}"/>
          </ac:picMkLst>
        </pc:picChg>
        <pc:picChg chg="add mod">
          <ac:chgData name="Frederic Tregret" userId="8d14f05e-03e5-400f-9f01-f5f99516584d" providerId="ADAL" clId="{A62BB56B-8573-4333-9292-E75E86740F40}" dt="2024-05-13T14:44:08.540" v="5391" actId="1076"/>
          <ac:picMkLst>
            <pc:docMk/>
            <pc:sldMk cId="1740367298" sldId="2054"/>
            <ac:picMk id="12" creationId="{3CB45CC6-B90D-7A86-1A3F-395ABD944CFB}"/>
          </ac:picMkLst>
        </pc:picChg>
        <pc:picChg chg="del">
          <ac:chgData name="Frederic Tregret" userId="8d14f05e-03e5-400f-9f01-f5f99516584d" providerId="ADAL" clId="{A62BB56B-8573-4333-9292-E75E86740F40}" dt="2024-05-13T12:17:28.980" v="4461" actId="478"/>
          <ac:picMkLst>
            <pc:docMk/>
            <pc:sldMk cId="1740367298" sldId="2054"/>
            <ac:picMk id="13" creationId="{450631AA-B000-9E6A-434E-28D3D3BA2402}"/>
          </ac:picMkLst>
        </pc:picChg>
        <pc:picChg chg="del">
          <ac:chgData name="Frederic Tregret" userId="8d14f05e-03e5-400f-9f01-f5f99516584d" providerId="ADAL" clId="{A62BB56B-8573-4333-9292-E75E86740F40}" dt="2024-05-13T14:41:53.303" v="5313" actId="478"/>
          <ac:picMkLst>
            <pc:docMk/>
            <pc:sldMk cId="1740367298" sldId="2054"/>
            <ac:picMk id="26" creationId="{FA4FCEFC-DC21-B624-A2FD-A8656AE89E15}"/>
          </ac:picMkLst>
        </pc:picChg>
      </pc:sldChg>
      <pc:sldChg chg="addSp delSp modSp add mod">
        <pc:chgData name="Frederic Tregret" userId="8d14f05e-03e5-400f-9f01-f5f99516584d" providerId="ADAL" clId="{A62BB56B-8573-4333-9292-E75E86740F40}" dt="2024-05-27T08:05:09.463" v="8377" actId="20577"/>
        <pc:sldMkLst>
          <pc:docMk/>
          <pc:sldMk cId="3396546008" sldId="2055"/>
        </pc:sldMkLst>
        <pc:spChg chg="mod">
          <ac:chgData name="Frederic Tregret" userId="8d14f05e-03e5-400f-9f01-f5f99516584d" providerId="ADAL" clId="{A62BB56B-8573-4333-9292-E75E86740F40}" dt="2024-05-13T12:23:20.693" v="4528" actId="20577"/>
          <ac:spMkLst>
            <pc:docMk/>
            <pc:sldMk cId="3396546008" sldId="2055"/>
            <ac:spMk id="2" creationId="{00000000-0000-0000-0000-000000000000}"/>
          </ac:spMkLst>
        </pc:spChg>
        <pc:spChg chg="add mod ord">
          <ac:chgData name="Frederic Tregret" userId="8d14f05e-03e5-400f-9f01-f5f99516584d" providerId="ADAL" clId="{A62BB56B-8573-4333-9292-E75E86740F40}" dt="2024-05-27T08:04:58.956" v="8372" actId="1036"/>
          <ac:spMkLst>
            <pc:docMk/>
            <pc:sldMk cId="3396546008" sldId="2055"/>
            <ac:spMk id="5" creationId="{7811004B-95E0-A960-F1EC-C0CD2B9A59A9}"/>
          </ac:spMkLst>
        </pc:spChg>
        <pc:spChg chg="add mod">
          <ac:chgData name="Frederic Tregret" userId="8d14f05e-03e5-400f-9f01-f5f99516584d" providerId="ADAL" clId="{A62BB56B-8573-4333-9292-E75E86740F40}" dt="2024-05-13T14:46:02" v="5475" actId="1037"/>
          <ac:spMkLst>
            <pc:docMk/>
            <pc:sldMk cId="3396546008" sldId="2055"/>
            <ac:spMk id="14" creationId="{31C9E81A-FD98-03C0-271C-1EA00AD9F3D0}"/>
          </ac:spMkLst>
        </pc:spChg>
        <pc:spChg chg="mod">
          <ac:chgData name="Frederic Tregret" userId="8d14f05e-03e5-400f-9f01-f5f99516584d" providerId="ADAL" clId="{A62BB56B-8573-4333-9292-E75E86740F40}" dt="2024-05-27T08:05:09.463" v="8377" actId="20577"/>
          <ac:spMkLst>
            <pc:docMk/>
            <pc:sldMk cId="3396546008" sldId="2055"/>
            <ac:spMk id="15" creationId="{9BFFC6CE-CBC0-4940-A1B0-8E51DBCA956A}"/>
          </ac:spMkLst>
        </pc:spChg>
        <pc:spChg chg="del">
          <ac:chgData name="Frederic Tregret" userId="8d14f05e-03e5-400f-9f01-f5f99516584d" providerId="ADAL" clId="{A62BB56B-8573-4333-9292-E75E86740F40}" dt="2024-05-13T14:45:44.390" v="5461" actId="478"/>
          <ac:spMkLst>
            <pc:docMk/>
            <pc:sldMk cId="3396546008" sldId="2055"/>
            <ac:spMk id="16" creationId="{0167E70D-A3CF-70D8-25A5-E43484357959}"/>
          </ac:spMkLst>
        </pc:spChg>
        <pc:spChg chg="mod">
          <ac:chgData name="Frederic Tregret" userId="8d14f05e-03e5-400f-9f01-f5f99516584d" providerId="ADAL" clId="{A62BB56B-8573-4333-9292-E75E86740F40}" dt="2024-05-13T14:46:25.821" v="5478" actId="14100"/>
          <ac:spMkLst>
            <pc:docMk/>
            <pc:sldMk cId="3396546008" sldId="2055"/>
            <ac:spMk id="17" creationId="{72CC05EE-38B1-3FF6-B161-9D76F68C0DF5}"/>
          </ac:spMkLst>
        </pc:spChg>
        <pc:spChg chg="del">
          <ac:chgData name="Frederic Tregret" userId="8d14f05e-03e5-400f-9f01-f5f99516584d" providerId="ADAL" clId="{A62BB56B-8573-4333-9292-E75E86740F40}" dt="2024-05-13T14:47:34.369" v="5637" actId="478"/>
          <ac:spMkLst>
            <pc:docMk/>
            <pc:sldMk cId="3396546008" sldId="2055"/>
            <ac:spMk id="25" creationId="{222AAFE6-320F-307D-B161-11BE63F8252D}"/>
          </ac:spMkLst>
        </pc:spChg>
        <pc:picChg chg="mod">
          <ac:chgData name="Frederic Tregret" userId="8d14f05e-03e5-400f-9f01-f5f99516584d" providerId="ADAL" clId="{A62BB56B-8573-4333-9292-E75E86740F40}" dt="2024-05-13T14:46:08.992" v="5476" actId="1076"/>
          <ac:picMkLst>
            <pc:docMk/>
            <pc:sldMk cId="3396546008" sldId="2055"/>
            <ac:picMk id="3" creationId="{EE167529-0D89-DD30-029B-F0C6AC59C1D0}"/>
          </ac:picMkLst>
        </pc:picChg>
        <pc:picChg chg="mod">
          <ac:chgData name="Frederic Tregret" userId="8d14f05e-03e5-400f-9f01-f5f99516584d" providerId="ADAL" clId="{A62BB56B-8573-4333-9292-E75E86740F40}" dt="2024-05-13T14:46:29.294" v="5479" actId="1076"/>
          <ac:picMkLst>
            <pc:docMk/>
            <pc:sldMk cId="3396546008" sldId="2055"/>
            <ac:picMk id="6" creationId="{A55B0AAB-03B9-DBA3-10ED-44B82E014027}"/>
          </ac:picMkLst>
        </pc:picChg>
        <pc:picChg chg="del">
          <ac:chgData name="Frederic Tregret" userId="8d14f05e-03e5-400f-9f01-f5f99516584d" providerId="ADAL" clId="{A62BB56B-8573-4333-9292-E75E86740F40}" dt="2024-05-13T12:22:19.109" v="4498" actId="478"/>
          <ac:picMkLst>
            <pc:docMk/>
            <pc:sldMk cId="3396546008" sldId="2055"/>
            <ac:picMk id="7" creationId="{9F124FEF-15E1-D5A4-DAEF-0D698B0B3F7D}"/>
          </ac:picMkLst>
        </pc:picChg>
        <pc:picChg chg="add mod">
          <ac:chgData name="Frederic Tregret" userId="8d14f05e-03e5-400f-9f01-f5f99516584d" providerId="ADAL" clId="{A62BB56B-8573-4333-9292-E75E86740F40}" dt="2024-05-27T08:05:03.583" v="8373" actId="1076"/>
          <ac:picMkLst>
            <pc:docMk/>
            <pc:sldMk cId="3396546008" sldId="2055"/>
            <ac:picMk id="7" creationId="{C07693DC-1629-B486-D408-EF71D2E07A24}"/>
          </ac:picMkLst>
        </pc:picChg>
        <pc:picChg chg="add mod ord modCrop">
          <ac:chgData name="Frederic Tregret" userId="8d14f05e-03e5-400f-9f01-f5f99516584d" providerId="ADAL" clId="{A62BB56B-8573-4333-9292-E75E86740F40}" dt="2024-05-13T12:23:07.546" v="4514" actId="732"/>
          <ac:picMkLst>
            <pc:docMk/>
            <pc:sldMk cId="3396546008" sldId="2055"/>
            <ac:picMk id="8" creationId="{D7B66844-A590-A248-2470-BA209C59FCE9}"/>
          </ac:picMkLst>
        </pc:picChg>
        <pc:picChg chg="mod">
          <ac:chgData name="Frederic Tregret" userId="8d14f05e-03e5-400f-9f01-f5f99516584d" providerId="ADAL" clId="{A62BB56B-8573-4333-9292-E75E86740F40}" dt="2024-05-21T07:19:11.079" v="7645" actId="1035"/>
          <ac:picMkLst>
            <pc:docMk/>
            <pc:sldMk cId="3396546008" sldId="2055"/>
            <ac:picMk id="9" creationId="{6FA637B8-A025-33DB-AAD1-8AE9AAA809EA}"/>
          </ac:picMkLst>
        </pc:picChg>
        <pc:picChg chg="mod">
          <ac:chgData name="Frederic Tregret" userId="8d14f05e-03e5-400f-9f01-f5f99516584d" providerId="ADAL" clId="{A62BB56B-8573-4333-9292-E75E86740F40}" dt="2024-05-21T07:19:14.646" v="7651" actId="1036"/>
          <ac:picMkLst>
            <pc:docMk/>
            <pc:sldMk cId="3396546008" sldId="2055"/>
            <ac:picMk id="10" creationId="{F4E79230-64B4-0D78-3694-FD521E41F369}"/>
          </ac:picMkLst>
        </pc:picChg>
        <pc:picChg chg="del">
          <ac:chgData name="Frederic Tregret" userId="8d14f05e-03e5-400f-9f01-f5f99516584d" providerId="ADAL" clId="{A62BB56B-8573-4333-9292-E75E86740F40}" dt="2024-05-13T14:47:35.039" v="5638" actId="478"/>
          <ac:picMkLst>
            <pc:docMk/>
            <pc:sldMk cId="3396546008" sldId="2055"/>
            <ac:picMk id="26" creationId="{FA4FCEFC-DC21-B624-A2FD-A8656AE89E15}"/>
          </ac:picMkLst>
        </pc:picChg>
      </pc:sldChg>
      <pc:sldChg chg="modSp add mod">
        <pc:chgData name="Frederic Tregret" userId="8d14f05e-03e5-400f-9f01-f5f99516584d" providerId="ADAL" clId="{A62BB56B-8573-4333-9292-E75E86740F40}" dt="2024-05-16T07:18:02.233" v="6204" actId="313"/>
        <pc:sldMkLst>
          <pc:docMk/>
          <pc:sldMk cId="2169516635" sldId="2056"/>
        </pc:sldMkLst>
        <pc:spChg chg="mod">
          <ac:chgData name="Frederic Tregret" userId="8d14f05e-03e5-400f-9f01-f5f99516584d" providerId="ADAL" clId="{A62BB56B-8573-4333-9292-E75E86740F40}" dt="2024-05-16T07:18:02.233" v="6204" actId="313"/>
          <ac:spMkLst>
            <pc:docMk/>
            <pc:sldMk cId="2169516635" sldId="2056"/>
            <ac:spMk id="15" creationId="{9BFFC6CE-CBC0-4940-A1B0-8E51DBCA956A}"/>
          </ac:spMkLst>
        </pc:spChg>
      </pc:sldChg>
      <pc:sldChg chg="modSp add mod ord modShow">
        <pc:chgData name="Frederic Tregret" userId="8d14f05e-03e5-400f-9f01-f5f99516584d" providerId="ADAL" clId="{A62BB56B-8573-4333-9292-E75E86740F40}" dt="2024-05-16T08:09:29.791" v="6250"/>
        <pc:sldMkLst>
          <pc:docMk/>
          <pc:sldMk cId="3295267505" sldId="2057"/>
        </pc:sldMkLst>
        <pc:spChg chg="mod">
          <ac:chgData name="Frederic Tregret" userId="8d14f05e-03e5-400f-9f01-f5f99516584d" providerId="ADAL" clId="{A62BB56B-8573-4333-9292-E75E86740F40}" dt="2024-05-15T14:13:46.320" v="6168" actId="313"/>
          <ac:spMkLst>
            <pc:docMk/>
            <pc:sldMk cId="3295267505" sldId="2057"/>
            <ac:spMk id="6" creationId="{AF05B033-BDFC-47C2-9698-44DD2741D0DB}"/>
          </ac:spMkLst>
        </pc:spChg>
      </pc:sldChg>
      <pc:sldChg chg="addSp delSp modSp add mod ord modShow">
        <pc:chgData name="Frederic Tregret" userId="8d14f05e-03e5-400f-9f01-f5f99516584d" providerId="ADAL" clId="{A62BB56B-8573-4333-9292-E75E86740F40}" dt="2024-05-21T09:24:12.235" v="7775"/>
        <pc:sldMkLst>
          <pc:docMk/>
          <pc:sldMk cId="2343358270" sldId="2058"/>
        </pc:sldMkLst>
        <pc:spChg chg="mod">
          <ac:chgData name="Frederic Tregret" userId="8d14f05e-03e5-400f-9f01-f5f99516584d" providerId="ADAL" clId="{A62BB56B-8573-4333-9292-E75E86740F40}" dt="2024-05-16T08:11:23.421" v="6325" actId="20577"/>
          <ac:spMkLst>
            <pc:docMk/>
            <pc:sldMk cId="2343358270" sldId="2058"/>
            <ac:spMk id="2" creationId="{00000000-0000-0000-0000-000000000000}"/>
          </ac:spMkLst>
        </pc:spChg>
        <pc:spChg chg="del mod topLvl">
          <ac:chgData name="Frederic Tregret" userId="8d14f05e-03e5-400f-9f01-f5f99516584d" providerId="ADAL" clId="{A62BB56B-8573-4333-9292-E75E86740F40}" dt="2024-05-16T08:26:24.601" v="6915" actId="478"/>
          <ac:spMkLst>
            <pc:docMk/>
            <pc:sldMk cId="2343358270" sldId="2058"/>
            <ac:spMk id="8" creationId="{DA7C1A37-368B-16C7-E1FC-A2D210AF6926}"/>
          </ac:spMkLst>
        </pc:spChg>
        <pc:spChg chg="del mod">
          <ac:chgData name="Frederic Tregret" userId="8d14f05e-03e5-400f-9f01-f5f99516584d" providerId="ADAL" clId="{A62BB56B-8573-4333-9292-E75E86740F40}" dt="2024-05-16T08:28:19.927" v="6931" actId="478"/>
          <ac:spMkLst>
            <pc:docMk/>
            <pc:sldMk cId="2343358270" sldId="2058"/>
            <ac:spMk id="14" creationId="{8F51F917-5AB7-C6E7-3E45-8EFC00AD86B5}"/>
          </ac:spMkLst>
        </pc:spChg>
        <pc:spChg chg="mod">
          <ac:chgData name="Frederic Tregret" userId="8d14f05e-03e5-400f-9f01-f5f99516584d" providerId="ADAL" clId="{A62BB56B-8573-4333-9292-E75E86740F40}" dt="2024-05-16T09:47:17.494" v="7544" actId="6549"/>
          <ac:spMkLst>
            <pc:docMk/>
            <pc:sldMk cId="2343358270" sldId="2058"/>
            <ac:spMk id="15" creationId="{9BFFC6CE-CBC0-4940-A1B0-8E51DBCA956A}"/>
          </ac:spMkLst>
        </pc:spChg>
        <pc:spChg chg="add mod">
          <ac:chgData name="Frederic Tregret" userId="8d14f05e-03e5-400f-9f01-f5f99516584d" providerId="ADAL" clId="{A62BB56B-8573-4333-9292-E75E86740F40}" dt="2024-05-21T07:34:25.493" v="7700" actId="1076"/>
          <ac:spMkLst>
            <pc:docMk/>
            <pc:sldMk cId="2343358270" sldId="2058"/>
            <ac:spMk id="22" creationId="{5123F774-85E1-C352-DBA2-EB72E84C8C40}"/>
          </ac:spMkLst>
        </pc:spChg>
        <pc:spChg chg="add mod">
          <ac:chgData name="Frederic Tregret" userId="8d14f05e-03e5-400f-9f01-f5f99516584d" providerId="ADAL" clId="{A62BB56B-8573-4333-9292-E75E86740F40}" dt="2024-05-21T07:34:25.493" v="7700" actId="1076"/>
          <ac:spMkLst>
            <pc:docMk/>
            <pc:sldMk cId="2343358270" sldId="2058"/>
            <ac:spMk id="26" creationId="{9E174580-8C2E-0866-0845-1BF230FD778C}"/>
          </ac:spMkLst>
        </pc:spChg>
        <pc:spChg chg="del">
          <ac:chgData name="Frederic Tregret" userId="8d14f05e-03e5-400f-9f01-f5f99516584d" providerId="ADAL" clId="{A62BB56B-8573-4333-9292-E75E86740F40}" dt="2024-05-16T08:11:52.158" v="6331" actId="478"/>
          <ac:spMkLst>
            <pc:docMk/>
            <pc:sldMk cId="2343358270" sldId="2058"/>
            <ac:spMk id="28" creationId="{BF6D89C6-D129-7E4E-2DC3-74F68FD3A25F}"/>
          </ac:spMkLst>
        </pc:spChg>
        <pc:spChg chg="del">
          <ac:chgData name="Frederic Tregret" userId="8d14f05e-03e5-400f-9f01-f5f99516584d" providerId="ADAL" clId="{A62BB56B-8573-4333-9292-E75E86740F40}" dt="2024-05-16T08:11:50.141" v="6330" actId="478"/>
          <ac:spMkLst>
            <pc:docMk/>
            <pc:sldMk cId="2343358270" sldId="2058"/>
            <ac:spMk id="29" creationId="{65AD3AA3-87E5-047C-E362-B4F3491A8159}"/>
          </ac:spMkLst>
        </pc:spChg>
        <pc:spChg chg="mod">
          <ac:chgData name="Frederic Tregret" userId="8d14f05e-03e5-400f-9f01-f5f99516584d" providerId="ADAL" clId="{A62BB56B-8573-4333-9292-E75E86740F40}" dt="2024-05-16T08:26:21.916" v="6914" actId="164"/>
          <ac:spMkLst>
            <pc:docMk/>
            <pc:sldMk cId="2343358270" sldId="2058"/>
            <ac:spMk id="30" creationId="{8FD5F712-1FD6-8166-B96C-D4B8293DE9E4}"/>
          </ac:spMkLst>
        </pc:spChg>
        <pc:grpChg chg="add del mod ord">
          <ac:chgData name="Frederic Tregret" userId="8d14f05e-03e5-400f-9f01-f5f99516584d" providerId="ADAL" clId="{A62BB56B-8573-4333-9292-E75E86740F40}" dt="2024-05-16T08:25:35.601" v="6908" actId="165"/>
          <ac:grpSpMkLst>
            <pc:docMk/>
            <pc:sldMk cId="2343358270" sldId="2058"/>
            <ac:grpSpMk id="5" creationId="{52F0ACBC-EB8D-45FD-C774-2B628F34BB46}"/>
          </ac:grpSpMkLst>
        </pc:grpChg>
        <pc:grpChg chg="add mod">
          <ac:chgData name="Frederic Tregret" userId="8d14f05e-03e5-400f-9f01-f5f99516584d" providerId="ADAL" clId="{A62BB56B-8573-4333-9292-E75E86740F40}" dt="2024-05-16T08:26:40.026" v="6919" actId="1076"/>
          <ac:grpSpMkLst>
            <pc:docMk/>
            <pc:sldMk cId="2343358270" sldId="2058"/>
            <ac:grpSpMk id="11" creationId="{93264ED7-0811-5C0A-19B2-CA5E65F6DBC6}"/>
          </ac:grpSpMkLst>
        </pc:grpChg>
        <pc:grpChg chg="del">
          <ac:chgData name="Frederic Tregret" userId="8d14f05e-03e5-400f-9f01-f5f99516584d" providerId="ADAL" clId="{A62BB56B-8573-4333-9292-E75E86740F40}" dt="2024-05-16T08:11:33.773" v="6328" actId="478"/>
          <ac:grpSpMkLst>
            <pc:docMk/>
            <pc:sldMk cId="2343358270" sldId="2058"/>
            <ac:grpSpMk id="23" creationId="{2360D6C9-7BE6-991F-9F00-116FD5C08783}"/>
          </ac:grpSpMkLst>
        </pc:grpChg>
        <pc:grpChg chg="del mod">
          <ac:chgData name="Frederic Tregret" userId="8d14f05e-03e5-400f-9f01-f5f99516584d" providerId="ADAL" clId="{A62BB56B-8573-4333-9292-E75E86740F40}" dt="2024-05-16T08:28:19.927" v="6931" actId="478"/>
          <ac:grpSpMkLst>
            <pc:docMk/>
            <pc:sldMk cId="2343358270" sldId="2058"/>
            <ac:grpSpMk id="34" creationId="{F70BFDAB-BC6F-5196-ADFE-AE66B86A6C06}"/>
          </ac:grpSpMkLst>
        </pc:grpChg>
        <pc:picChg chg="mod">
          <ac:chgData name="Frederic Tregret" userId="8d14f05e-03e5-400f-9f01-f5f99516584d" providerId="ADAL" clId="{A62BB56B-8573-4333-9292-E75E86740F40}" dt="2024-05-16T08:26:46.836" v="6920" actId="1076"/>
          <ac:picMkLst>
            <pc:docMk/>
            <pc:sldMk cId="2343358270" sldId="2058"/>
            <ac:picMk id="3" creationId="{EE167529-0D89-DD30-029B-F0C6AC59C1D0}"/>
          </ac:picMkLst>
        </pc:picChg>
        <pc:picChg chg="add mod">
          <ac:chgData name="Frederic Tregret" userId="8d14f05e-03e5-400f-9f01-f5f99516584d" providerId="ADAL" clId="{A62BB56B-8573-4333-9292-E75E86740F40}" dt="2024-05-21T07:34:24.782" v="7699" actId="14100"/>
          <ac:picMkLst>
            <pc:docMk/>
            <pc:sldMk cId="2343358270" sldId="2058"/>
            <ac:picMk id="5" creationId="{91504F68-3B40-18C6-BF76-D1533B0C7C73}"/>
          </ac:picMkLst>
        </pc:picChg>
        <pc:picChg chg="mod">
          <ac:chgData name="Frederic Tregret" userId="8d14f05e-03e5-400f-9f01-f5f99516584d" providerId="ADAL" clId="{A62BB56B-8573-4333-9292-E75E86740F40}" dt="2024-05-21T07:34:25.493" v="7700" actId="1076"/>
          <ac:picMkLst>
            <pc:docMk/>
            <pc:sldMk cId="2343358270" sldId="2058"/>
            <ac:picMk id="6" creationId="{A55B0AAB-03B9-DBA3-10ED-44B82E014027}"/>
          </ac:picMkLst>
        </pc:picChg>
        <pc:picChg chg="mod topLvl modCrop">
          <ac:chgData name="Frederic Tregret" userId="8d14f05e-03e5-400f-9f01-f5f99516584d" providerId="ADAL" clId="{A62BB56B-8573-4333-9292-E75E86740F40}" dt="2024-05-16T08:26:21.916" v="6914" actId="164"/>
          <ac:picMkLst>
            <pc:docMk/>
            <pc:sldMk cId="2343358270" sldId="2058"/>
            <ac:picMk id="7" creationId="{77A42B44-3CC3-06AC-D968-38863B07EDD5}"/>
          </ac:picMkLst>
        </pc:picChg>
        <pc:picChg chg="mod">
          <ac:chgData name="Frederic Tregret" userId="8d14f05e-03e5-400f-9f01-f5f99516584d" providerId="ADAL" clId="{A62BB56B-8573-4333-9292-E75E86740F40}" dt="2024-05-16T09:47:22.548" v="7550" actId="1035"/>
          <ac:picMkLst>
            <pc:docMk/>
            <pc:sldMk cId="2343358270" sldId="2058"/>
            <ac:picMk id="10" creationId="{F4E79230-64B4-0D78-3694-FD521E41F369}"/>
          </ac:picMkLst>
        </pc:picChg>
        <pc:picChg chg="del">
          <ac:chgData name="Frederic Tregret" userId="8d14f05e-03e5-400f-9f01-f5f99516584d" providerId="ADAL" clId="{A62BB56B-8573-4333-9292-E75E86740F40}" dt="2024-05-16T08:11:32.364" v="6327" actId="478"/>
          <ac:picMkLst>
            <pc:docMk/>
            <pc:sldMk cId="2343358270" sldId="2058"/>
            <ac:picMk id="12" creationId="{5F7E785A-94BD-2BE2-11C9-63309AF5AEB8}"/>
          </ac:picMkLst>
        </pc:picChg>
        <pc:picChg chg="add mod modCrop">
          <ac:chgData name="Frederic Tregret" userId="8d14f05e-03e5-400f-9f01-f5f99516584d" providerId="ADAL" clId="{A62BB56B-8573-4333-9292-E75E86740F40}" dt="2024-05-21T07:34:25.493" v="7700" actId="1076"/>
          <ac:picMkLst>
            <pc:docMk/>
            <pc:sldMk cId="2343358270" sldId="2058"/>
            <ac:picMk id="16" creationId="{1AD98517-4D0E-5CD5-83EC-452DF98893DB}"/>
          </ac:picMkLst>
        </pc:picChg>
        <pc:picChg chg="del">
          <ac:chgData name="Frederic Tregret" userId="8d14f05e-03e5-400f-9f01-f5f99516584d" providerId="ADAL" clId="{A62BB56B-8573-4333-9292-E75E86740F40}" dt="2024-05-16T08:11:31.819" v="6326" actId="478"/>
          <ac:picMkLst>
            <pc:docMk/>
            <pc:sldMk cId="2343358270" sldId="2058"/>
            <ac:picMk id="18" creationId="{72DA97A5-6676-24B8-DB1B-C980DEEFE19F}"/>
          </ac:picMkLst>
        </pc:picChg>
        <pc:picChg chg="add mod modCrop">
          <ac:chgData name="Frederic Tregret" userId="8d14f05e-03e5-400f-9f01-f5f99516584d" providerId="ADAL" clId="{A62BB56B-8573-4333-9292-E75E86740F40}" dt="2024-05-21T07:34:25.493" v="7700" actId="1076"/>
          <ac:picMkLst>
            <pc:docMk/>
            <pc:sldMk cId="2343358270" sldId="2058"/>
            <ac:picMk id="19" creationId="{8F48553C-3AF7-43A6-00E9-181CBD9D8655}"/>
          </ac:picMkLst>
        </pc:picChg>
        <pc:picChg chg="del">
          <ac:chgData name="Frederic Tregret" userId="8d14f05e-03e5-400f-9f01-f5f99516584d" providerId="ADAL" clId="{A62BB56B-8573-4333-9292-E75E86740F40}" dt="2024-05-16T08:12:03.053" v="6337" actId="478"/>
          <ac:picMkLst>
            <pc:docMk/>
            <pc:sldMk cId="2343358270" sldId="2058"/>
            <ac:picMk id="24" creationId="{473F0ABC-F298-69D8-D813-9F72157BA874}"/>
          </ac:picMkLst>
        </pc:picChg>
        <pc:picChg chg="add mod">
          <ac:chgData name="Frederic Tregret" userId="8d14f05e-03e5-400f-9f01-f5f99516584d" providerId="ADAL" clId="{A62BB56B-8573-4333-9292-E75E86740F40}" dt="2024-05-16T08:28:49.424" v="6937"/>
          <ac:picMkLst>
            <pc:docMk/>
            <pc:sldMk cId="2343358270" sldId="2058"/>
            <ac:picMk id="25" creationId="{E42C517E-48F9-D57B-DA3A-043716F5FBAD}"/>
          </ac:picMkLst>
        </pc:picChg>
        <pc:picChg chg="del">
          <ac:chgData name="Frederic Tregret" userId="8d14f05e-03e5-400f-9f01-f5f99516584d" providerId="ADAL" clId="{A62BB56B-8573-4333-9292-E75E86740F40}" dt="2024-05-16T08:30:56.328" v="6945" actId="478"/>
          <ac:picMkLst>
            <pc:docMk/>
            <pc:sldMk cId="2343358270" sldId="2058"/>
            <ac:picMk id="27" creationId="{FF23F75A-BB93-4AEB-3EDE-DBC95989F749}"/>
          </ac:picMkLst>
        </pc:picChg>
        <pc:picChg chg="del">
          <ac:chgData name="Frederic Tregret" userId="8d14f05e-03e5-400f-9f01-f5f99516584d" providerId="ADAL" clId="{A62BB56B-8573-4333-9292-E75E86740F40}" dt="2024-05-16T08:12:03.723" v="6338" actId="478"/>
          <ac:picMkLst>
            <pc:docMk/>
            <pc:sldMk cId="2343358270" sldId="2058"/>
            <ac:picMk id="35" creationId="{6D28B1F6-3949-6ECD-B4E0-A0AC373BB0AC}"/>
          </ac:picMkLst>
        </pc:picChg>
        <pc:picChg chg="del">
          <ac:chgData name="Frederic Tregret" userId="8d14f05e-03e5-400f-9f01-f5f99516584d" providerId="ADAL" clId="{A62BB56B-8573-4333-9292-E75E86740F40}" dt="2024-05-16T08:30:57.418" v="6946" actId="478"/>
          <ac:picMkLst>
            <pc:docMk/>
            <pc:sldMk cId="2343358270" sldId="2058"/>
            <ac:picMk id="36" creationId="{D354E359-F90E-E7B8-3079-66B69372FAFC}"/>
          </ac:picMkLst>
        </pc:picChg>
      </pc:sldChg>
      <pc:sldChg chg="add del">
        <pc:chgData name="Frederic Tregret" userId="8d14f05e-03e5-400f-9f01-f5f99516584d" providerId="ADAL" clId="{A62BB56B-8573-4333-9292-E75E86740F40}" dt="2024-05-16T08:10:16.571" v="6254" actId="2696"/>
        <pc:sldMkLst>
          <pc:docMk/>
          <pc:sldMk cId="3831519326" sldId="2058"/>
        </pc:sldMkLst>
      </pc:sldChg>
      <pc:sldChg chg="addSp delSp modSp add mod ord modShow">
        <pc:chgData name="Frederic Tregret" userId="8d14f05e-03e5-400f-9f01-f5f99516584d" providerId="ADAL" clId="{A62BB56B-8573-4333-9292-E75E86740F40}" dt="2024-05-21T09:25:52.610" v="7787"/>
        <pc:sldMkLst>
          <pc:docMk/>
          <pc:sldMk cId="4202950586" sldId="2059"/>
        </pc:sldMkLst>
        <pc:spChg chg="mod">
          <ac:chgData name="Frederic Tregret" userId="8d14f05e-03e5-400f-9f01-f5f99516584d" providerId="ADAL" clId="{A62BB56B-8573-4333-9292-E75E86740F40}" dt="2024-05-16T08:35:07.436" v="7019" actId="20577"/>
          <ac:spMkLst>
            <pc:docMk/>
            <pc:sldMk cId="4202950586" sldId="2059"/>
            <ac:spMk id="2" creationId="{00000000-0000-0000-0000-000000000000}"/>
          </ac:spMkLst>
        </pc:spChg>
        <pc:spChg chg="add del mod">
          <ac:chgData name="Frederic Tregret" userId="8d14f05e-03e5-400f-9f01-f5f99516584d" providerId="ADAL" clId="{A62BB56B-8573-4333-9292-E75E86740F40}" dt="2024-05-16T08:55:10.427" v="7063" actId="478"/>
          <ac:spMkLst>
            <pc:docMk/>
            <pc:sldMk cId="4202950586" sldId="2059"/>
            <ac:spMk id="5" creationId="{69AA0C8E-7030-4CB5-2A65-97979C27F846}"/>
          </ac:spMkLst>
        </pc:spChg>
        <pc:spChg chg="mod">
          <ac:chgData name="Frederic Tregret" userId="8d14f05e-03e5-400f-9f01-f5f99516584d" providerId="ADAL" clId="{A62BB56B-8573-4333-9292-E75E86740F40}" dt="2024-05-16T09:49:19.418" v="7595" actId="6549"/>
          <ac:spMkLst>
            <pc:docMk/>
            <pc:sldMk cId="4202950586" sldId="2059"/>
            <ac:spMk id="15" creationId="{9BFFC6CE-CBC0-4940-A1B0-8E51DBCA956A}"/>
          </ac:spMkLst>
        </pc:spChg>
        <pc:spChg chg="mod">
          <ac:chgData name="Frederic Tregret" userId="8d14f05e-03e5-400f-9f01-f5f99516584d" providerId="ADAL" clId="{A62BB56B-8573-4333-9292-E75E86740F40}" dt="2024-05-16T09:00:30.309" v="7128" actId="1076"/>
          <ac:spMkLst>
            <pc:docMk/>
            <pc:sldMk cId="4202950586" sldId="2059"/>
            <ac:spMk id="17" creationId="{72CC05EE-38B1-3FF6-B161-9D76F68C0DF5}"/>
          </ac:spMkLst>
        </pc:spChg>
        <pc:spChg chg="del">
          <ac:chgData name="Frederic Tregret" userId="8d14f05e-03e5-400f-9f01-f5f99516584d" providerId="ADAL" clId="{A62BB56B-8573-4333-9292-E75E86740F40}" dt="2024-05-16T08:55:09.440" v="7062" actId="478"/>
          <ac:spMkLst>
            <pc:docMk/>
            <pc:sldMk cId="4202950586" sldId="2059"/>
            <ac:spMk id="24" creationId="{172BBD95-1A22-2A5D-522B-6D2CA6A4CFE1}"/>
          </ac:spMkLst>
        </pc:spChg>
        <pc:spChg chg="mod">
          <ac:chgData name="Frederic Tregret" userId="8d14f05e-03e5-400f-9f01-f5f99516584d" providerId="ADAL" clId="{A62BB56B-8573-4333-9292-E75E86740F40}" dt="2024-05-16T08:55:02.906" v="7061" actId="1037"/>
          <ac:spMkLst>
            <pc:docMk/>
            <pc:sldMk cId="4202950586" sldId="2059"/>
            <ac:spMk id="26" creationId="{958B54CC-2C6F-9BD8-2FBD-C9F0528F692F}"/>
          </ac:spMkLst>
        </pc:spChg>
        <pc:picChg chg="mod">
          <ac:chgData name="Frederic Tregret" userId="8d14f05e-03e5-400f-9f01-f5f99516584d" providerId="ADAL" clId="{A62BB56B-8573-4333-9292-E75E86740F40}" dt="2024-05-16T09:00:05.265" v="7108" actId="1076"/>
          <ac:picMkLst>
            <pc:docMk/>
            <pc:sldMk cId="4202950586" sldId="2059"/>
            <ac:picMk id="3" creationId="{EE167529-0D89-DD30-029B-F0C6AC59C1D0}"/>
          </ac:picMkLst>
        </pc:picChg>
        <pc:picChg chg="mod">
          <ac:chgData name="Frederic Tregret" userId="8d14f05e-03e5-400f-9f01-f5f99516584d" providerId="ADAL" clId="{A62BB56B-8573-4333-9292-E75E86740F40}" dt="2024-05-16T09:00:34.525" v="7129" actId="1076"/>
          <ac:picMkLst>
            <pc:docMk/>
            <pc:sldMk cId="4202950586" sldId="2059"/>
            <ac:picMk id="6" creationId="{A55B0AAB-03B9-DBA3-10ED-44B82E014027}"/>
          </ac:picMkLst>
        </pc:picChg>
        <pc:picChg chg="add mod ord modCrop">
          <ac:chgData name="Frederic Tregret" userId="8d14f05e-03e5-400f-9f01-f5f99516584d" providerId="ADAL" clId="{A62BB56B-8573-4333-9292-E75E86740F40}" dt="2024-05-16T08:54:43.339" v="7047" actId="167"/>
          <ac:picMkLst>
            <pc:docMk/>
            <pc:sldMk cId="4202950586" sldId="2059"/>
            <ac:picMk id="8" creationId="{5B4D791C-16CD-BF33-DF12-60F3DFD68432}"/>
          </ac:picMkLst>
        </pc:picChg>
        <pc:picChg chg="mod">
          <ac:chgData name="Frederic Tregret" userId="8d14f05e-03e5-400f-9f01-f5f99516584d" providerId="ADAL" clId="{A62BB56B-8573-4333-9292-E75E86740F40}" dt="2024-05-16T09:49:25.534" v="7599" actId="1035"/>
          <ac:picMkLst>
            <pc:docMk/>
            <pc:sldMk cId="4202950586" sldId="2059"/>
            <ac:picMk id="10" creationId="{F4E79230-64B4-0D78-3694-FD521E41F369}"/>
          </ac:picMkLst>
        </pc:picChg>
        <pc:picChg chg="add mod ord modCrop">
          <ac:chgData name="Frederic Tregret" userId="8d14f05e-03e5-400f-9f01-f5f99516584d" providerId="ADAL" clId="{A62BB56B-8573-4333-9292-E75E86740F40}" dt="2024-05-16T09:00:30.309" v="7128" actId="1076"/>
          <ac:picMkLst>
            <pc:docMk/>
            <pc:sldMk cId="4202950586" sldId="2059"/>
            <ac:picMk id="12" creationId="{C5A1D03B-8301-B058-7A02-9A9256BCE11F}"/>
          </ac:picMkLst>
        </pc:picChg>
        <pc:picChg chg="del">
          <ac:chgData name="Frederic Tregret" userId="8d14f05e-03e5-400f-9f01-f5f99516584d" providerId="ADAL" clId="{A62BB56B-8573-4333-9292-E75E86740F40}" dt="2024-05-16T08:35:22.798" v="7036" actId="478"/>
          <ac:picMkLst>
            <pc:docMk/>
            <pc:sldMk cId="4202950586" sldId="2059"/>
            <ac:picMk id="19" creationId="{10B1E253-1F46-A572-5A52-FC3DFFE9B45A}"/>
          </ac:picMkLst>
        </pc:picChg>
        <pc:picChg chg="del">
          <ac:chgData name="Frederic Tregret" userId="8d14f05e-03e5-400f-9f01-f5f99516584d" providerId="ADAL" clId="{A62BB56B-8573-4333-9292-E75E86740F40}" dt="2024-05-16T08:35:23.495" v="7037" actId="478"/>
          <ac:picMkLst>
            <pc:docMk/>
            <pc:sldMk cId="4202950586" sldId="2059"/>
            <ac:picMk id="22" creationId="{BFA66B4C-072B-E4CB-0845-3F2AC4457E31}"/>
          </ac:picMkLst>
        </pc:picChg>
      </pc:sldChg>
      <pc:sldChg chg="addSp delSp modSp add mod">
        <pc:chgData name="Frederic Tregret" userId="8d14f05e-03e5-400f-9f01-f5f99516584d" providerId="ADAL" clId="{A62BB56B-8573-4333-9292-E75E86740F40}" dt="2024-05-16T09:17:27.185" v="7487" actId="1076"/>
        <pc:sldMkLst>
          <pc:docMk/>
          <pc:sldMk cId="207667315" sldId="2060"/>
        </pc:sldMkLst>
        <pc:spChg chg="mod">
          <ac:chgData name="Frederic Tregret" userId="8d14f05e-03e5-400f-9f01-f5f99516584d" providerId="ADAL" clId="{A62BB56B-8573-4333-9292-E75E86740F40}" dt="2024-05-16T08:35:16.239" v="7033" actId="20577"/>
          <ac:spMkLst>
            <pc:docMk/>
            <pc:sldMk cId="207667315" sldId="2060"/>
            <ac:spMk id="2" creationId="{00000000-0000-0000-0000-000000000000}"/>
          </ac:spMkLst>
        </pc:spChg>
        <pc:spChg chg="mod">
          <ac:chgData name="Frederic Tregret" userId="8d14f05e-03e5-400f-9f01-f5f99516584d" providerId="ADAL" clId="{A62BB56B-8573-4333-9292-E75E86740F40}" dt="2024-05-16T09:17:27.185" v="7487" actId="1076"/>
          <ac:spMkLst>
            <pc:docMk/>
            <pc:sldMk cId="207667315" sldId="2060"/>
            <ac:spMk id="15" creationId="{9BFFC6CE-CBC0-4940-A1B0-8E51DBCA956A}"/>
          </ac:spMkLst>
        </pc:spChg>
        <pc:spChg chg="mod">
          <ac:chgData name="Frederic Tregret" userId="8d14f05e-03e5-400f-9f01-f5f99516584d" providerId="ADAL" clId="{A62BB56B-8573-4333-9292-E75E86740F40}" dt="2024-05-16T08:59:53.336" v="7105" actId="1076"/>
          <ac:spMkLst>
            <pc:docMk/>
            <pc:sldMk cId="207667315" sldId="2060"/>
            <ac:spMk id="17" creationId="{72CC05EE-38B1-3FF6-B161-9D76F68C0DF5}"/>
          </ac:spMkLst>
        </pc:spChg>
        <pc:spChg chg="del">
          <ac:chgData name="Frederic Tregret" userId="8d14f05e-03e5-400f-9f01-f5f99516584d" providerId="ADAL" clId="{A62BB56B-8573-4333-9292-E75E86740F40}" dt="2024-05-16T08:58:34.343" v="7092" actId="478"/>
          <ac:spMkLst>
            <pc:docMk/>
            <pc:sldMk cId="207667315" sldId="2060"/>
            <ac:spMk id="24" creationId="{172BBD95-1A22-2A5D-522B-6D2CA6A4CFE1}"/>
          </ac:spMkLst>
        </pc:spChg>
        <pc:spChg chg="mod">
          <ac:chgData name="Frederic Tregret" userId="8d14f05e-03e5-400f-9f01-f5f99516584d" providerId="ADAL" clId="{A62BB56B-8573-4333-9292-E75E86740F40}" dt="2024-05-16T08:58:30.531" v="7091" actId="1037"/>
          <ac:spMkLst>
            <pc:docMk/>
            <pc:sldMk cId="207667315" sldId="2060"/>
            <ac:spMk id="26" creationId="{958B54CC-2C6F-9BD8-2FBD-C9F0528F692F}"/>
          </ac:spMkLst>
        </pc:spChg>
        <pc:picChg chg="mod">
          <ac:chgData name="Frederic Tregret" userId="8d14f05e-03e5-400f-9f01-f5f99516584d" providerId="ADAL" clId="{A62BB56B-8573-4333-9292-E75E86740F40}" dt="2024-05-16T08:59:59.177" v="7107" actId="1076"/>
          <ac:picMkLst>
            <pc:docMk/>
            <pc:sldMk cId="207667315" sldId="2060"/>
            <ac:picMk id="3" creationId="{EE167529-0D89-DD30-029B-F0C6AC59C1D0}"/>
          </ac:picMkLst>
        </pc:picChg>
        <pc:picChg chg="add mod ord">
          <ac:chgData name="Frederic Tregret" userId="8d14f05e-03e5-400f-9f01-f5f99516584d" providerId="ADAL" clId="{A62BB56B-8573-4333-9292-E75E86740F40}" dt="2024-05-16T08:58:20.133" v="7076" actId="167"/>
          <ac:picMkLst>
            <pc:docMk/>
            <pc:sldMk cId="207667315" sldId="2060"/>
            <ac:picMk id="5" creationId="{F9372C5A-1DD5-2CA4-FF38-68808E21A5EB}"/>
          </ac:picMkLst>
        </pc:picChg>
        <pc:picChg chg="mod">
          <ac:chgData name="Frederic Tregret" userId="8d14f05e-03e5-400f-9f01-f5f99516584d" providerId="ADAL" clId="{A62BB56B-8573-4333-9292-E75E86740F40}" dt="2024-05-16T08:59:57.034" v="7106" actId="1076"/>
          <ac:picMkLst>
            <pc:docMk/>
            <pc:sldMk cId="207667315" sldId="2060"/>
            <ac:picMk id="6" creationId="{A55B0AAB-03B9-DBA3-10ED-44B82E014027}"/>
          </ac:picMkLst>
        </pc:picChg>
        <pc:picChg chg="add mod ord modCrop">
          <ac:chgData name="Frederic Tregret" userId="8d14f05e-03e5-400f-9f01-f5f99516584d" providerId="ADAL" clId="{A62BB56B-8573-4333-9292-E75E86740F40}" dt="2024-05-16T08:59:37.319" v="7102" actId="1076"/>
          <ac:picMkLst>
            <pc:docMk/>
            <pc:sldMk cId="207667315" sldId="2060"/>
            <ac:picMk id="8" creationId="{579B4779-04FE-707A-8B51-D54795F4AF50}"/>
          </ac:picMkLst>
        </pc:picChg>
        <pc:picChg chg="del">
          <ac:chgData name="Frederic Tregret" userId="8d14f05e-03e5-400f-9f01-f5f99516584d" providerId="ADAL" clId="{A62BB56B-8573-4333-9292-E75E86740F40}" dt="2024-05-16T08:35:20.409" v="7034" actId="478"/>
          <ac:picMkLst>
            <pc:docMk/>
            <pc:sldMk cId="207667315" sldId="2060"/>
            <ac:picMk id="19" creationId="{10B1E253-1F46-A572-5A52-FC3DFFE9B45A}"/>
          </ac:picMkLst>
        </pc:picChg>
        <pc:picChg chg="del">
          <ac:chgData name="Frederic Tregret" userId="8d14f05e-03e5-400f-9f01-f5f99516584d" providerId="ADAL" clId="{A62BB56B-8573-4333-9292-E75E86740F40}" dt="2024-05-16T08:35:21.015" v="7035" actId="478"/>
          <ac:picMkLst>
            <pc:docMk/>
            <pc:sldMk cId="207667315" sldId="2060"/>
            <ac:picMk id="22" creationId="{BFA66B4C-072B-E4CB-0845-3F2AC4457E31}"/>
          </ac:picMkLst>
        </pc:picChg>
      </pc:sldChg>
      <pc:sldChg chg="addSp delSp modSp add mod ord modShow">
        <pc:chgData name="Frederic Tregret" userId="8d14f05e-03e5-400f-9f01-f5f99516584d" providerId="ADAL" clId="{A62BB56B-8573-4333-9292-E75E86740F40}" dt="2024-05-21T09:24:32.695" v="7778"/>
        <pc:sldMkLst>
          <pc:docMk/>
          <pc:sldMk cId="1852387033" sldId="2061"/>
        </pc:sldMkLst>
        <pc:grpChg chg="del">
          <ac:chgData name="Frederic Tregret" userId="8d14f05e-03e5-400f-9f01-f5f99516584d" providerId="ADAL" clId="{A62BB56B-8573-4333-9292-E75E86740F40}" dt="2024-05-21T07:23:01.777" v="7674" actId="478"/>
          <ac:grpSpMkLst>
            <pc:docMk/>
            <pc:sldMk cId="1852387033" sldId="2061"/>
            <ac:grpSpMk id="11" creationId="{93264ED7-0811-5C0A-19B2-CA5E65F6DBC6}"/>
          </ac:grpSpMkLst>
        </pc:grpChg>
        <pc:picChg chg="add mod">
          <ac:chgData name="Frederic Tregret" userId="8d14f05e-03e5-400f-9f01-f5f99516584d" providerId="ADAL" clId="{A62BB56B-8573-4333-9292-E75E86740F40}" dt="2024-05-21T07:27:25.894" v="7685" actId="14100"/>
          <ac:picMkLst>
            <pc:docMk/>
            <pc:sldMk cId="1852387033" sldId="2061"/>
            <ac:picMk id="8" creationId="{44724CC5-9C38-911B-B8BB-7609B28966B8}"/>
          </ac:picMkLst>
        </pc:picChg>
        <pc:picChg chg="add mod">
          <ac:chgData name="Frederic Tregret" userId="8d14f05e-03e5-400f-9f01-f5f99516584d" providerId="ADAL" clId="{A62BB56B-8573-4333-9292-E75E86740F40}" dt="2024-05-21T07:34:32.400" v="7702" actId="1076"/>
          <ac:picMkLst>
            <pc:docMk/>
            <pc:sldMk cId="1852387033" sldId="2061"/>
            <ac:picMk id="13" creationId="{5EFDEBF8-8446-4B75-6D03-A38B04E69802}"/>
          </ac:picMkLst>
        </pc:picChg>
        <pc:picChg chg="del">
          <ac:chgData name="Frederic Tregret" userId="8d14f05e-03e5-400f-9f01-f5f99516584d" providerId="ADAL" clId="{A62BB56B-8573-4333-9292-E75E86740F40}" dt="2024-05-21T07:23:00.440" v="7672" actId="478"/>
          <ac:picMkLst>
            <pc:docMk/>
            <pc:sldMk cId="1852387033" sldId="2061"/>
            <ac:picMk id="16" creationId="{1AD98517-4D0E-5CD5-83EC-452DF98893DB}"/>
          </ac:picMkLst>
        </pc:picChg>
        <pc:picChg chg="del">
          <ac:chgData name="Frederic Tregret" userId="8d14f05e-03e5-400f-9f01-f5f99516584d" providerId="ADAL" clId="{A62BB56B-8573-4333-9292-E75E86740F40}" dt="2024-05-21T07:23:01.098" v="7673" actId="478"/>
          <ac:picMkLst>
            <pc:docMk/>
            <pc:sldMk cId="1852387033" sldId="2061"/>
            <ac:picMk id="19" creationId="{8F48553C-3AF7-43A6-00E9-181CBD9D8655}"/>
          </ac:picMkLst>
        </pc:picChg>
      </pc:sldChg>
      <pc:sldChg chg="add del">
        <pc:chgData name="Frederic Tregret" userId="8d14f05e-03e5-400f-9f01-f5f99516584d" providerId="ADAL" clId="{A62BB56B-8573-4333-9292-E75E86740F40}" dt="2024-05-21T07:34:22.799" v="7695" actId="2890"/>
        <pc:sldMkLst>
          <pc:docMk/>
          <pc:sldMk cId="2583133579" sldId="2062"/>
        </pc:sldMkLst>
      </pc:sldChg>
      <pc:sldChg chg="addSp modSp add mod">
        <pc:chgData name="Frederic Tregret" userId="8d14f05e-03e5-400f-9f01-f5f99516584d" providerId="ADAL" clId="{A62BB56B-8573-4333-9292-E75E86740F40}" dt="2024-05-27T08:07:20.007" v="8413" actId="27636"/>
        <pc:sldMkLst>
          <pc:docMk/>
          <pc:sldMk cId="4182592057" sldId="2062"/>
        </pc:sldMkLst>
        <pc:spChg chg="add mod ord">
          <ac:chgData name="Frederic Tregret" userId="8d14f05e-03e5-400f-9f01-f5f99516584d" providerId="ADAL" clId="{A62BB56B-8573-4333-9292-E75E86740F40}" dt="2024-05-27T08:07:01.797" v="8407" actId="1035"/>
          <ac:spMkLst>
            <pc:docMk/>
            <pc:sldMk cId="4182592057" sldId="2062"/>
            <ac:spMk id="12" creationId="{CD064124-5610-4300-5278-E099F71E0505}"/>
          </ac:spMkLst>
        </pc:spChg>
        <pc:spChg chg="mod">
          <ac:chgData name="Frederic Tregret" userId="8d14f05e-03e5-400f-9f01-f5f99516584d" providerId="ADAL" clId="{A62BB56B-8573-4333-9292-E75E86740F40}" dt="2024-05-27T08:07:20.007" v="8413" actId="27636"/>
          <ac:spMkLst>
            <pc:docMk/>
            <pc:sldMk cId="4182592057" sldId="2062"/>
            <ac:spMk id="15" creationId="{9BFFC6CE-CBC0-4940-A1B0-8E51DBCA956A}"/>
          </ac:spMkLst>
        </pc:spChg>
        <pc:spChg chg="mod">
          <ac:chgData name="Frederic Tregret" userId="8d14f05e-03e5-400f-9f01-f5f99516584d" providerId="ADAL" clId="{A62BB56B-8573-4333-9292-E75E86740F40}" dt="2024-05-21T07:35:23.595" v="7711" actId="1036"/>
          <ac:spMkLst>
            <pc:docMk/>
            <pc:sldMk cId="4182592057" sldId="2062"/>
            <ac:spMk id="22" creationId="{5123F774-85E1-C352-DBA2-EB72E84C8C40}"/>
          </ac:spMkLst>
        </pc:spChg>
        <pc:spChg chg="mod">
          <ac:chgData name="Frederic Tregret" userId="8d14f05e-03e5-400f-9f01-f5f99516584d" providerId="ADAL" clId="{A62BB56B-8573-4333-9292-E75E86740F40}" dt="2024-05-21T07:35:23.595" v="7711" actId="1036"/>
          <ac:spMkLst>
            <pc:docMk/>
            <pc:sldMk cId="4182592057" sldId="2062"/>
            <ac:spMk id="26" creationId="{9E174580-8C2E-0866-0845-1BF230FD778C}"/>
          </ac:spMkLst>
        </pc:spChg>
        <pc:picChg chg="add mod modCrop">
          <ac:chgData name="Frederic Tregret" userId="8d14f05e-03e5-400f-9f01-f5f99516584d" providerId="ADAL" clId="{A62BB56B-8573-4333-9292-E75E86740F40}" dt="2024-05-21T13:05:16.209" v="8345" actId="1076"/>
          <ac:picMkLst>
            <pc:docMk/>
            <pc:sldMk cId="4182592057" sldId="2062"/>
            <ac:picMk id="5" creationId="{B886D2D7-6C9A-F8A2-681E-713D3D5FC8C1}"/>
          </ac:picMkLst>
        </pc:picChg>
        <pc:picChg chg="mod">
          <ac:chgData name="Frederic Tregret" userId="8d14f05e-03e5-400f-9f01-f5f99516584d" providerId="ADAL" clId="{A62BB56B-8573-4333-9292-E75E86740F40}" dt="2024-05-21T07:35:23.595" v="7711" actId="1036"/>
          <ac:picMkLst>
            <pc:docMk/>
            <pc:sldMk cId="4182592057" sldId="2062"/>
            <ac:picMk id="6" creationId="{A55B0AAB-03B9-DBA3-10ED-44B82E014027}"/>
          </ac:picMkLst>
        </pc:picChg>
        <pc:picChg chg="add mod modCrop">
          <ac:chgData name="Frederic Tregret" userId="8d14f05e-03e5-400f-9f01-f5f99516584d" providerId="ADAL" clId="{A62BB56B-8573-4333-9292-E75E86740F40}" dt="2024-05-21T13:05:22.255" v="8349" actId="1076"/>
          <ac:picMkLst>
            <pc:docMk/>
            <pc:sldMk cId="4182592057" sldId="2062"/>
            <ac:picMk id="8" creationId="{39E98AE1-1629-63BA-BAFC-8624BB3042CA}"/>
          </ac:picMkLst>
        </pc:picChg>
        <pc:picChg chg="mod">
          <ac:chgData name="Frederic Tregret" userId="8d14f05e-03e5-400f-9f01-f5f99516584d" providerId="ADAL" clId="{A62BB56B-8573-4333-9292-E75E86740F40}" dt="2024-05-27T08:06:55.680" v="8404" actId="1035"/>
          <ac:picMkLst>
            <pc:docMk/>
            <pc:sldMk cId="4182592057" sldId="2062"/>
            <ac:picMk id="10" creationId="{F4E79230-64B4-0D78-3694-FD521E41F369}"/>
          </ac:picMkLst>
        </pc:picChg>
        <pc:picChg chg="add mod">
          <ac:chgData name="Frederic Tregret" userId="8d14f05e-03e5-400f-9f01-f5f99516584d" providerId="ADAL" clId="{A62BB56B-8573-4333-9292-E75E86740F40}" dt="2024-05-27T08:07:01.797" v="8407" actId="1035"/>
          <ac:picMkLst>
            <pc:docMk/>
            <pc:sldMk cId="4182592057" sldId="2062"/>
            <ac:picMk id="13" creationId="{F75A25B5-D259-2D54-2F5E-F9AF1F96C504}"/>
          </ac:picMkLst>
        </pc:picChg>
        <pc:picChg chg="mod">
          <ac:chgData name="Frederic Tregret" userId="8d14f05e-03e5-400f-9f01-f5f99516584d" providerId="ADAL" clId="{A62BB56B-8573-4333-9292-E75E86740F40}" dt="2024-05-21T07:35:23.595" v="7711" actId="1036"/>
          <ac:picMkLst>
            <pc:docMk/>
            <pc:sldMk cId="4182592057" sldId="2062"/>
            <ac:picMk id="16" creationId="{1AD98517-4D0E-5CD5-83EC-452DF98893DB}"/>
          </ac:picMkLst>
        </pc:picChg>
        <pc:picChg chg="mod">
          <ac:chgData name="Frederic Tregret" userId="8d14f05e-03e5-400f-9f01-f5f99516584d" providerId="ADAL" clId="{A62BB56B-8573-4333-9292-E75E86740F40}" dt="2024-05-21T07:35:23.595" v="7711" actId="1036"/>
          <ac:picMkLst>
            <pc:docMk/>
            <pc:sldMk cId="4182592057" sldId="2062"/>
            <ac:picMk id="19" creationId="{8F48553C-3AF7-43A6-00E9-181CBD9D8655}"/>
          </ac:picMkLst>
        </pc:picChg>
      </pc:sldChg>
      <pc:sldChg chg="addSp delSp modSp add mod">
        <pc:chgData name="Frederic Tregret" userId="8d14f05e-03e5-400f-9f01-f5f99516584d" providerId="ADAL" clId="{A62BB56B-8573-4333-9292-E75E86740F40}" dt="2024-05-21T11:34:06.710" v="8337" actId="113"/>
        <pc:sldMkLst>
          <pc:docMk/>
          <pc:sldMk cId="3652741597" sldId="2063"/>
        </pc:sldMkLst>
        <pc:spChg chg="mod">
          <ac:chgData name="Frederic Tregret" userId="8d14f05e-03e5-400f-9f01-f5f99516584d" providerId="ADAL" clId="{A62BB56B-8573-4333-9292-E75E86740F40}" dt="2024-05-21T07:49:26.299" v="7743" actId="20577"/>
          <ac:spMkLst>
            <pc:docMk/>
            <pc:sldMk cId="3652741597" sldId="2063"/>
            <ac:spMk id="2" creationId="{00000000-0000-0000-0000-000000000000}"/>
          </ac:spMkLst>
        </pc:spChg>
        <pc:spChg chg="add mod">
          <ac:chgData name="Frederic Tregret" userId="8d14f05e-03e5-400f-9f01-f5f99516584d" providerId="ADAL" clId="{A62BB56B-8573-4333-9292-E75E86740F40}" dt="2024-05-21T09:54:34.676" v="7816" actId="14100"/>
          <ac:spMkLst>
            <pc:docMk/>
            <pc:sldMk cId="3652741597" sldId="2063"/>
            <ac:spMk id="14" creationId="{71177F20-71E1-AEEB-1AA0-4C852D7B8B3F}"/>
          </ac:spMkLst>
        </pc:spChg>
        <pc:spChg chg="mod">
          <ac:chgData name="Frederic Tregret" userId="8d14f05e-03e5-400f-9f01-f5f99516584d" providerId="ADAL" clId="{A62BB56B-8573-4333-9292-E75E86740F40}" dt="2024-05-21T11:34:06.710" v="8337" actId="113"/>
          <ac:spMkLst>
            <pc:docMk/>
            <pc:sldMk cId="3652741597" sldId="2063"/>
            <ac:spMk id="15" creationId="{9BFFC6CE-CBC0-4940-A1B0-8E51DBCA956A}"/>
          </ac:spMkLst>
        </pc:spChg>
        <pc:spChg chg="mod">
          <ac:chgData name="Frederic Tregret" userId="8d14f05e-03e5-400f-9f01-f5f99516584d" providerId="ADAL" clId="{A62BB56B-8573-4333-9292-E75E86740F40}" dt="2024-05-21T10:07:37.663" v="8328" actId="1036"/>
          <ac:spMkLst>
            <pc:docMk/>
            <pc:sldMk cId="3652741597" sldId="2063"/>
            <ac:spMk id="17" creationId="{72CC05EE-38B1-3FF6-B161-9D76F68C0DF5}"/>
          </ac:spMkLst>
        </pc:spChg>
        <pc:spChg chg="add mod">
          <ac:chgData name="Frederic Tregret" userId="8d14f05e-03e5-400f-9f01-f5f99516584d" providerId="ADAL" clId="{A62BB56B-8573-4333-9292-E75E86740F40}" dt="2024-05-21T09:57:38.422" v="7842" actId="14100"/>
          <ac:spMkLst>
            <pc:docMk/>
            <pc:sldMk cId="3652741597" sldId="2063"/>
            <ac:spMk id="18" creationId="{00FE9E93-6099-A7C7-A028-250147A1A0D2}"/>
          </ac:spMkLst>
        </pc:spChg>
        <pc:spChg chg="add mod">
          <ac:chgData name="Frederic Tregret" userId="8d14f05e-03e5-400f-9f01-f5f99516584d" providerId="ADAL" clId="{A62BB56B-8573-4333-9292-E75E86740F40}" dt="2024-05-21T09:58:25.603" v="7847" actId="164"/>
          <ac:spMkLst>
            <pc:docMk/>
            <pc:sldMk cId="3652741597" sldId="2063"/>
            <ac:spMk id="19" creationId="{51EBB495-2777-D7E2-61C9-74BE9B296E55}"/>
          </ac:spMkLst>
        </pc:spChg>
        <pc:spChg chg="mod">
          <ac:chgData name="Frederic Tregret" userId="8d14f05e-03e5-400f-9f01-f5f99516584d" providerId="ADAL" clId="{A62BB56B-8573-4333-9292-E75E86740F40}" dt="2024-05-21T09:54:26.104" v="7813" actId="14100"/>
          <ac:spMkLst>
            <pc:docMk/>
            <pc:sldMk cId="3652741597" sldId="2063"/>
            <ac:spMk id="26" creationId="{958B54CC-2C6F-9BD8-2FBD-C9F0528F692F}"/>
          </ac:spMkLst>
        </pc:spChg>
        <pc:grpChg chg="add mod ord">
          <ac:chgData name="Frederic Tregret" userId="8d14f05e-03e5-400f-9f01-f5f99516584d" providerId="ADAL" clId="{A62BB56B-8573-4333-9292-E75E86740F40}" dt="2024-05-21T09:59:07.821" v="7850" actId="167"/>
          <ac:grpSpMkLst>
            <pc:docMk/>
            <pc:sldMk cId="3652741597" sldId="2063"/>
            <ac:grpSpMk id="20" creationId="{DE7ADD9C-E0FA-D68A-F24E-1A9953475793}"/>
          </ac:grpSpMkLst>
        </pc:grpChg>
        <pc:picChg chg="mod">
          <ac:chgData name="Frederic Tregret" userId="8d14f05e-03e5-400f-9f01-f5f99516584d" providerId="ADAL" clId="{A62BB56B-8573-4333-9292-E75E86740F40}" dt="2024-05-21T09:54:39.836" v="7817" actId="1076"/>
          <ac:picMkLst>
            <pc:docMk/>
            <pc:sldMk cId="3652741597" sldId="2063"/>
            <ac:picMk id="3" creationId="{EE167529-0D89-DD30-029B-F0C6AC59C1D0}"/>
          </ac:picMkLst>
        </pc:picChg>
        <pc:picChg chg="mod">
          <ac:chgData name="Frederic Tregret" userId="8d14f05e-03e5-400f-9f01-f5f99516584d" providerId="ADAL" clId="{A62BB56B-8573-4333-9292-E75E86740F40}" dt="2024-05-21T10:07:37.663" v="8328" actId="1036"/>
          <ac:picMkLst>
            <pc:docMk/>
            <pc:sldMk cId="3652741597" sldId="2063"/>
            <ac:picMk id="6" creationId="{A55B0AAB-03B9-DBA3-10ED-44B82E014027}"/>
          </ac:picMkLst>
        </pc:picChg>
        <pc:picChg chg="add del mod ord modCrop">
          <ac:chgData name="Frederic Tregret" userId="8d14f05e-03e5-400f-9f01-f5f99516584d" providerId="ADAL" clId="{A62BB56B-8573-4333-9292-E75E86740F40}" dt="2024-05-21T09:54:01.828" v="7809" actId="478"/>
          <ac:picMkLst>
            <pc:docMk/>
            <pc:sldMk cId="3652741597" sldId="2063"/>
            <ac:picMk id="7" creationId="{C154DB72-3640-63FF-257E-045DAA376761}"/>
          </ac:picMkLst>
        </pc:picChg>
        <pc:picChg chg="del">
          <ac:chgData name="Frederic Tregret" userId="8d14f05e-03e5-400f-9f01-f5f99516584d" providerId="ADAL" clId="{A62BB56B-8573-4333-9292-E75E86740F40}" dt="2024-05-21T07:49:57.368" v="7745" actId="478"/>
          <ac:picMkLst>
            <pc:docMk/>
            <pc:sldMk cId="3652741597" sldId="2063"/>
            <ac:picMk id="8" creationId="{5B4D791C-16CD-BF33-DF12-60F3DFD68432}"/>
          </ac:picMkLst>
        </pc:picChg>
        <pc:picChg chg="add mod ord modCrop">
          <ac:chgData name="Frederic Tregret" userId="8d14f05e-03e5-400f-9f01-f5f99516584d" providerId="ADAL" clId="{A62BB56B-8573-4333-9292-E75E86740F40}" dt="2024-05-21T10:07:37.663" v="8328" actId="1036"/>
          <ac:picMkLst>
            <pc:docMk/>
            <pc:sldMk cId="3652741597" sldId="2063"/>
            <ac:picMk id="8" creationId="{BE0E0C59-3DB0-A771-D8B5-B87200D6F334}"/>
          </ac:picMkLst>
        </pc:picChg>
        <pc:picChg chg="mod">
          <ac:chgData name="Frederic Tregret" userId="8d14f05e-03e5-400f-9f01-f5f99516584d" providerId="ADAL" clId="{A62BB56B-8573-4333-9292-E75E86740F40}" dt="2024-05-21T10:07:33.829" v="8325" actId="1076"/>
          <ac:picMkLst>
            <pc:docMk/>
            <pc:sldMk cId="3652741597" sldId="2063"/>
            <ac:picMk id="10" creationId="{F4E79230-64B4-0D78-3694-FD521E41F369}"/>
          </ac:picMkLst>
        </pc:picChg>
        <pc:picChg chg="add mod ord modCrop">
          <ac:chgData name="Frederic Tregret" userId="8d14f05e-03e5-400f-9f01-f5f99516584d" providerId="ADAL" clId="{A62BB56B-8573-4333-9292-E75E86740F40}" dt="2024-05-21T09:58:25.603" v="7847" actId="164"/>
          <ac:picMkLst>
            <pc:docMk/>
            <pc:sldMk cId="3652741597" sldId="2063"/>
            <ac:picMk id="12" creationId="{1B4267D2-7AA2-5273-5873-B2044FAAEC7B}"/>
          </ac:picMkLst>
        </pc:picChg>
        <pc:picChg chg="del">
          <ac:chgData name="Frederic Tregret" userId="8d14f05e-03e5-400f-9f01-f5f99516584d" providerId="ADAL" clId="{A62BB56B-8573-4333-9292-E75E86740F40}" dt="2024-05-21T07:49:56.604" v="7744" actId="478"/>
          <ac:picMkLst>
            <pc:docMk/>
            <pc:sldMk cId="3652741597" sldId="2063"/>
            <ac:picMk id="12" creationId="{C5A1D03B-8301-B058-7A02-9A9256BCE11F}"/>
          </ac:picMkLst>
        </pc:picChg>
        <pc:picChg chg="add del mod ord modCrop">
          <ac:chgData name="Frederic Tregret" userId="8d14f05e-03e5-400f-9f01-f5f99516584d" providerId="ADAL" clId="{A62BB56B-8573-4333-9292-E75E86740F40}" dt="2024-05-21T09:52:13.275" v="7788" actId="478"/>
          <ac:picMkLst>
            <pc:docMk/>
            <pc:sldMk cId="3652741597" sldId="2063"/>
            <ac:picMk id="13" creationId="{75BD2AF8-ED8B-FA0C-FC70-EDE59E1B369E}"/>
          </ac:picMkLst>
        </pc:picChg>
        <pc:picChg chg="add del mod ord modCrop">
          <ac:chgData name="Frederic Tregret" userId="8d14f05e-03e5-400f-9f01-f5f99516584d" providerId="ADAL" clId="{A62BB56B-8573-4333-9292-E75E86740F40}" dt="2024-05-21T09:57:45.883" v="7843" actId="478"/>
          <ac:picMkLst>
            <pc:docMk/>
            <pc:sldMk cId="3652741597" sldId="2063"/>
            <ac:picMk id="16" creationId="{BFABC3F2-E851-B4ED-E921-B00EF0F2F3E5}"/>
          </ac:picMkLst>
        </pc:picChg>
        <pc:picChg chg="add del mod modCrop">
          <ac:chgData name="Frederic Tregret" userId="8d14f05e-03e5-400f-9f01-f5f99516584d" providerId="ADAL" clId="{A62BB56B-8573-4333-9292-E75E86740F40}" dt="2024-05-21T10:02:08.300" v="7901" actId="478"/>
          <ac:picMkLst>
            <pc:docMk/>
            <pc:sldMk cId="3652741597" sldId="2063"/>
            <ac:picMk id="22" creationId="{5F807AEC-4660-A9C2-32E2-510DCDFA49D1}"/>
          </ac:picMkLst>
        </pc:picChg>
      </pc:sldChg>
      <pc:sldMasterChg chg="delSldLayout modSldLayout">
        <pc:chgData name="Frederic Tregret" userId="8d14f05e-03e5-400f-9f01-f5f99516584d" providerId="ADAL" clId="{A62BB56B-8573-4333-9292-E75E86740F40}" dt="2024-05-13T14:48:11.884" v="5641" actId="2696"/>
        <pc:sldMasterMkLst>
          <pc:docMk/>
          <pc:sldMasterMk cId="0" sldId="2147483689"/>
        </pc:sldMasterMkLst>
        <pc:sldLayoutChg chg="addSp delSp modSp mod">
          <pc:chgData name="Frederic Tregret" userId="8d14f05e-03e5-400f-9f01-f5f99516584d" providerId="ADAL" clId="{A62BB56B-8573-4333-9292-E75E86740F40}" dt="2024-05-07T12:05:44.611" v="54" actId="478"/>
          <pc:sldLayoutMkLst>
            <pc:docMk/>
            <pc:sldMasterMk cId="0" sldId="2147483689"/>
            <pc:sldLayoutMk cId="1705463101" sldId="2147483695"/>
          </pc:sldLayoutMkLst>
          <pc:spChg chg="mod">
            <ac:chgData name="Frederic Tregret" userId="8d14f05e-03e5-400f-9f01-f5f99516584d" providerId="ADAL" clId="{A62BB56B-8573-4333-9292-E75E86740F40}" dt="2024-05-07T12:05:14.663" v="37" actId="20577"/>
            <ac:spMkLst>
              <pc:docMk/>
              <pc:sldMasterMk cId="0" sldId="2147483689"/>
              <pc:sldLayoutMk cId="1705463101" sldId="2147483695"/>
              <ac:spMk id="18" creationId="{00000000-0000-0000-0000-000000000000}"/>
            </ac:spMkLst>
          </pc:spChg>
          <pc:picChg chg="add mod ord">
            <ac:chgData name="Frederic Tregret" userId="8d14f05e-03e5-400f-9f01-f5f99516584d" providerId="ADAL" clId="{A62BB56B-8573-4333-9292-E75E86740F40}" dt="2024-05-07T12:05:40.774" v="53" actId="171"/>
            <ac:picMkLst>
              <pc:docMk/>
              <pc:sldMasterMk cId="0" sldId="2147483689"/>
              <pc:sldLayoutMk cId="1705463101" sldId="2147483695"/>
              <ac:picMk id="3" creationId="{46F85B16-D882-BEE2-77E1-01675F80AA4C}"/>
            </ac:picMkLst>
          </pc:picChg>
          <pc:picChg chg="del">
            <ac:chgData name="Frederic Tregret" userId="8d14f05e-03e5-400f-9f01-f5f99516584d" providerId="ADAL" clId="{A62BB56B-8573-4333-9292-E75E86740F40}" dt="2024-05-07T12:05:44.611" v="54" actId="478"/>
            <ac:picMkLst>
              <pc:docMk/>
              <pc:sldMasterMk cId="0" sldId="2147483689"/>
              <pc:sldLayoutMk cId="1705463101" sldId="2147483695"/>
              <ac:picMk id="5" creationId="{7EA3F1C1-600F-D593-5724-CD7F6DF8E990}"/>
            </ac:picMkLst>
          </pc:picChg>
        </pc:sldLayoutChg>
        <pc:sldLayoutChg chg="addSp delSp modSp mod">
          <pc:chgData name="Frederic Tregret" userId="8d14f05e-03e5-400f-9f01-f5f99516584d" providerId="ADAL" clId="{A62BB56B-8573-4333-9292-E75E86740F40}" dt="2024-05-07T12:05:19.700" v="44" actId="20577"/>
          <pc:sldLayoutMkLst>
            <pc:docMk/>
            <pc:sldMasterMk cId="0" sldId="2147483689"/>
            <pc:sldLayoutMk cId="2724544139" sldId="2147483698"/>
          </pc:sldLayoutMkLst>
          <pc:spChg chg="mod">
            <ac:chgData name="Frederic Tregret" userId="8d14f05e-03e5-400f-9f01-f5f99516584d" providerId="ADAL" clId="{A62BB56B-8573-4333-9292-E75E86740F40}" dt="2024-05-07T12:05:19.700" v="44" actId="20577"/>
            <ac:spMkLst>
              <pc:docMk/>
              <pc:sldMasterMk cId="0" sldId="2147483689"/>
              <pc:sldLayoutMk cId="2724544139" sldId="2147483698"/>
              <ac:spMk id="8" creationId="{00000000-0000-0000-0000-000000000000}"/>
            </ac:spMkLst>
          </pc:spChg>
          <pc:picChg chg="add mod ord">
            <ac:chgData name="Frederic Tregret" userId="8d14f05e-03e5-400f-9f01-f5f99516584d" providerId="ADAL" clId="{A62BB56B-8573-4333-9292-E75E86740F40}" dt="2024-05-07T12:04:45.694" v="16" actId="167"/>
            <ac:picMkLst>
              <pc:docMk/>
              <pc:sldMasterMk cId="0" sldId="2147483689"/>
              <pc:sldLayoutMk cId="2724544139" sldId="2147483698"/>
              <ac:picMk id="3" creationId="{41605D38-9D92-4753-F2A9-28B3812178D2}"/>
            </ac:picMkLst>
          </pc:picChg>
          <pc:picChg chg="del">
            <ac:chgData name="Frederic Tregret" userId="8d14f05e-03e5-400f-9f01-f5f99516584d" providerId="ADAL" clId="{A62BB56B-8573-4333-9292-E75E86740F40}" dt="2024-05-07T12:04:48.207" v="17" actId="478"/>
            <ac:picMkLst>
              <pc:docMk/>
              <pc:sldMasterMk cId="0" sldId="2147483689"/>
              <pc:sldLayoutMk cId="2724544139" sldId="2147483698"/>
              <ac:picMk id="5" creationId="{5DD935B8-2AFD-38EB-A7E8-523CCEE98044}"/>
            </ac:picMkLst>
          </pc:picChg>
        </pc:sldLayoutChg>
        <pc:sldLayoutChg chg="addSp delSp modSp mod">
          <pc:chgData name="Frederic Tregret" userId="8d14f05e-03e5-400f-9f01-f5f99516584d" providerId="ADAL" clId="{A62BB56B-8573-4333-9292-E75E86740F40}" dt="2024-05-07T12:05:24.159" v="51" actId="20577"/>
          <pc:sldLayoutMkLst>
            <pc:docMk/>
            <pc:sldMasterMk cId="0" sldId="2147483689"/>
            <pc:sldLayoutMk cId="2413666836" sldId="2147483699"/>
          </pc:sldLayoutMkLst>
          <pc:spChg chg="mod">
            <ac:chgData name="Frederic Tregret" userId="8d14f05e-03e5-400f-9f01-f5f99516584d" providerId="ADAL" clId="{A62BB56B-8573-4333-9292-E75E86740F40}" dt="2024-05-07T12:05:24.159" v="51" actId="20577"/>
            <ac:spMkLst>
              <pc:docMk/>
              <pc:sldMasterMk cId="0" sldId="2147483689"/>
              <pc:sldLayoutMk cId="2413666836" sldId="2147483699"/>
              <ac:spMk id="8" creationId="{00000000-0000-0000-0000-000000000000}"/>
            </ac:spMkLst>
          </pc:spChg>
          <pc:spChg chg="mod">
            <ac:chgData name="Frederic Tregret" userId="8d14f05e-03e5-400f-9f01-f5f99516584d" providerId="ADAL" clId="{A62BB56B-8573-4333-9292-E75E86740F40}" dt="2024-05-07T12:04:32.328" v="14" actId="20577"/>
            <ac:spMkLst>
              <pc:docMk/>
              <pc:sldMasterMk cId="0" sldId="2147483689"/>
              <pc:sldLayoutMk cId="2413666836" sldId="2147483699"/>
              <ac:spMk id="16" creationId="{00000000-0000-0000-0000-000000000000}"/>
            </ac:spMkLst>
          </pc:spChg>
          <pc:picChg chg="del">
            <ac:chgData name="Frederic Tregret" userId="8d14f05e-03e5-400f-9f01-f5f99516584d" providerId="ADAL" clId="{A62BB56B-8573-4333-9292-E75E86740F40}" dt="2024-05-07T12:04:02.600" v="4" actId="478"/>
            <ac:picMkLst>
              <pc:docMk/>
              <pc:sldMasterMk cId="0" sldId="2147483689"/>
              <pc:sldLayoutMk cId="2413666836" sldId="2147483699"/>
              <ac:picMk id="4" creationId="{82CCCA40-C495-258A-E6FC-4AD0E9CF3ACE}"/>
            </ac:picMkLst>
          </pc:picChg>
          <pc:picChg chg="add mod ord">
            <ac:chgData name="Frederic Tregret" userId="8d14f05e-03e5-400f-9f01-f5f99516584d" providerId="ADAL" clId="{A62BB56B-8573-4333-9292-E75E86740F40}" dt="2024-05-07T12:04:00.364" v="3" actId="171"/>
            <ac:picMkLst>
              <pc:docMk/>
              <pc:sldMasterMk cId="0" sldId="2147483689"/>
              <pc:sldLayoutMk cId="2413666836" sldId="2147483699"/>
              <ac:picMk id="5" creationId="{BFE6F0EE-AC89-5F85-BE6F-19AD0EC5F270}"/>
            </ac:picMkLst>
          </pc:picChg>
        </pc:sldLayoutChg>
        <pc:sldLayoutChg chg="addSp delSp modSp mod">
          <pc:chgData name="Frederic Tregret" userId="8d14f05e-03e5-400f-9f01-f5f99516584d" providerId="ADAL" clId="{A62BB56B-8573-4333-9292-E75E86740F40}" dt="2024-05-07T12:06:02.075" v="64" actId="20577"/>
          <pc:sldLayoutMkLst>
            <pc:docMk/>
            <pc:sldMasterMk cId="0" sldId="2147483689"/>
            <pc:sldLayoutMk cId="2367414611" sldId="2147483700"/>
          </pc:sldLayoutMkLst>
          <pc:spChg chg="mod">
            <ac:chgData name="Frederic Tregret" userId="8d14f05e-03e5-400f-9f01-f5f99516584d" providerId="ADAL" clId="{A62BB56B-8573-4333-9292-E75E86740F40}" dt="2024-05-07T12:06:02.075" v="64" actId="20577"/>
            <ac:spMkLst>
              <pc:docMk/>
              <pc:sldMasterMk cId="0" sldId="2147483689"/>
              <pc:sldLayoutMk cId="2367414611" sldId="2147483700"/>
              <ac:spMk id="19" creationId="{00000000-0000-0000-0000-000000000000}"/>
            </ac:spMkLst>
          </pc:spChg>
          <pc:picChg chg="add mod ord">
            <ac:chgData name="Frederic Tregret" userId="8d14f05e-03e5-400f-9f01-f5f99516584d" providerId="ADAL" clId="{A62BB56B-8573-4333-9292-E75E86740F40}" dt="2024-05-07T12:05:55.128" v="56" actId="171"/>
            <ac:picMkLst>
              <pc:docMk/>
              <pc:sldMasterMk cId="0" sldId="2147483689"/>
              <pc:sldLayoutMk cId="2367414611" sldId="2147483700"/>
              <ac:picMk id="3" creationId="{84E32CA4-6173-3398-8F45-66D48C736DF7}"/>
            </ac:picMkLst>
          </pc:picChg>
          <pc:picChg chg="del">
            <ac:chgData name="Frederic Tregret" userId="8d14f05e-03e5-400f-9f01-f5f99516584d" providerId="ADAL" clId="{A62BB56B-8573-4333-9292-E75E86740F40}" dt="2024-05-07T12:05:58.493" v="57" actId="478"/>
            <ac:picMkLst>
              <pc:docMk/>
              <pc:sldMasterMk cId="0" sldId="2147483689"/>
              <pc:sldLayoutMk cId="2367414611" sldId="2147483700"/>
              <ac:picMk id="5" creationId="{D1D2E6B7-5CBF-6E99-3A6B-05A7AEBE817C}"/>
            </ac:picMkLst>
          </pc:picChg>
        </pc:sldLayoutChg>
        <pc:sldLayoutChg chg="del">
          <pc:chgData name="Frederic Tregret" userId="8d14f05e-03e5-400f-9f01-f5f99516584d" providerId="ADAL" clId="{A62BB56B-8573-4333-9292-E75E86740F40}" dt="2024-05-13T14:48:11.884" v="5641" actId="2696"/>
          <pc:sldLayoutMkLst>
            <pc:docMk/>
            <pc:sldMasterMk cId="0" sldId="2147483689"/>
            <pc:sldLayoutMk cId="1182926319" sldId="2147483701"/>
          </pc:sldLayoutMkLst>
        </pc:sldLayoutChg>
      </pc:sldMasterChg>
    </pc:docChg>
  </pc:docChgLst>
  <pc:docChgLst>
    <pc:chgData name="Frederic Tregret" userId="8d14f05e-03e5-400f-9f01-f5f99516584d" providerId="ADAL" clId="{378D3750-2E99-45D1-B4C8-E8B91AD66688}"/>
    <pc:docChg chg="undo redo custSel addSld delSld modSld sldOrd modMainMaster addSection modSection">
      <pc:chgData name="Frederic Tregret" userId="8d14f05e-03e5-400f-9f01-f5f99516584d" providerId="ADAL" clId="{378D3750-2E99-45D1-B4C8-E8B91AD66688}" dt="2024-03-20T08:57:44.843" v="4320"/>
      <pc:docMkLst>
        <pc:docMk/>
      </pc:docMkLst>
      <pc:sldChg chg="ord">
        <pc:chgData name="Frederic Tregret" userId="8d14f05e-03e5-400f-9f01-f5f99516584d" providerId="ADAL" clId="{378D3750-2E99-45D1-B4C8-E8B91AD66688}" dt="2024-03-14T08:12:48.145" v="3997"/>
        <pc:sldMkLst>
          <pc:docMk/>
          <pc:sldMk cId="2557354373" sldId="475"/>
        </pc:sldMkLst>
      </pc:sldChg>
      <pc:sldChg chg="addSp delSp modSp mod ord modShow">
        <pc:chgData name="Frederic Tregret" userId="8d14f05e-03e5-400f-9f01-f5f99516584d" providerId="ADAL" clId="{378D3750-2E99-45D1-B4C8-E8B91AD66688}" dt="2024-03-20T08:57:44.843" v="4320"/>
        <pc:sldMkLst>
          <pc:docMk/>
          <pc:sldMk cId="4211359986" sldId="494"/>
        </pc:sldMkLst>
        <pc:spChg chg="mod">
          <ac:chgData name="Frederic Tregret" userId="8d14f05e-03e5-400f-9f01-f5f99516584d" providerId="ADAL" clId="{378D3750-2E99-45D1-B4C8-E8B91AD66688}" dt="2024-03-07T15:21:02.316" v="159" actId="20577"/>
          <ac:spMkLst>
            <pc:docMk/>
            <pc:sldMk cId="4211359986" sldId="494"/>
            <ac:spMk id="2" creationId="{00000000-0000-0000-0000-000000000000}"/>
          </ac:spMkLst>
        </pc:spChg>
        <pc:spChg chg="mod">
          <ac:chgData name="Frederic Tregret" userId="8d14f05e-03e5-400f-9f01-f5f99516584d" providerId="ADAL" clId="{378D3750-2E99-45D1-B4C8-E8B91AD66688}" dt="2024-03-07T15:21:53.842" v="166" actId="12"/>
          <ac:spMkLst>
            <pc:docMk/>
            <pc:sldMk cId="4211359986" sldId="494"/>
            <ac:spMk id="7" creationId="{00000000-0000-0000-0000-000000000000}"/>
          </ac:spMkLst>
        </pc:spChg>
        <pc:picChg chg="add del mod">
          <ac:chgData name="Frederic Tregret" userId="8d14f05e-03e5-400f-9f01-f5f99516584d" providerId="ADAL" clId="{378D3750-2E99-45D1-B4C8-E8B91AD66688}" dt="2024-03-07T15:08:39.644" v="4" actId="21"/>
          <ac:picMkLst>
            <pc:docMk/>
            <pc:sldMk cId="4211359986" sldId="494"/>
            <ac:picMk id="4" creationId="{82CCCA40-C495-258A-E6FC-4AD0E9CF3ACE}"/>
          </ac:picMkLst>
        </pc:picChg>
      </pc:sldChg>
      <pc:sldChg chg="del">
        <pc:chgData name="Frederic Tregret" userId="8d14f05e-03e5-400f-9f01-f5f99516584d" providerId="ADAL" clId="{378D3750-2E99-45D1-B4C8-E8B91AD66688}" dt="2024-03-14T13:14:47.899" v="4271" actId="2696"/>
        <pc:sldMkLst>
          <pc:docMk/>
          <pc:sldMk cId="2513753251" sldId="552"/>
        </pc:sldMkLst>
      </pc:sldChg>
      <pc:sldChg chg="del">
        <pc:chgData name="Frederic Tregret" userId="8d14f05e-03e5-400f-9f01-f5f99516584d" providerId="ADAL" clId="{378D3750-2E99-45D1-B4C8-E8B91AD66688}" dt="2024-03-14T13:14:47.899" v="4271" actId="2696"/>
        <pc:sldMkLst>
          <pc:docMk/>
          <pc:sldMk cId="529418506" sldId="555"/>
        </pc:sldMkLst>
      </pc:sldChg>
      <pc:sldChg chg="del">
        <pc:chgData name="Frederic Tregret" userId="8d14f05e-03e5-400f-9f01-f5f99516584d" providerId="ADAL" clId="{378D3750-2E99-45D1-B4C8-E8B91AD66688}" dt="2024-03-14T13:14:47.899" v="4271" actId="2696"/>
        <pc:sldMkLst>
          <pc:docMk/>
          <pc:sldMk cId="554120479" sldId="556"/>
        </pc:sldMkLst>
      </pc:sldChg>
      <pc:sldChg chg="del">
        <pc:chgData name="Frederic Tregret" userId="8d14f05e-03e5-400f-9f01-f5f99516584d" providerId="ADAL" clId="{378D3750-2E99-45D1-B4C8-E8B91AD66688}" dt="2024-03-14T13:14:47.899" v="4271" actId="2696"/>
        <pc:sldMkLst>
          <pc:docMk/>
          <pc:sldMk cId="3150263244" sldId="562"/>
        </pc:sldMkLst>
      </pc:sldChg>
      <pc:sldChg chg="del">
        <pc:chgData name="Frederic Tregret" userId="8d14f05e-03e5-400f-9f01-f5f99516584d" providerId="ADAL" clId="{378D3750-2E99-45D1-B4C8-E8B91AD66688}" dt="2024-03-14T13:14:47.899" v="4271" actId="2696"/>
        <pc:sldMkLst>
          <pc:docMk/>
          <pc:sldMk cId="52971732" sldId="563"/>
        </pc:sldMkLst>
      </pc:sldChg>
      <pc:sldChg chg="del">
        <pc:chgData name="Frederic Tregret" userId="8d14f05e-03e5-400f-9f01-f5f99516584d" providerId="ADAL" clId="{378D3750-2E99-45D1-B4C8-E8B91AD66688}" dt="2024-03-14T13:14:47.899" v="4271" actId="2696"/>
        <pc:sldMkLst>
          <pc:docMk/>
          <pc:sldMk cId="2516819714" sldId="564"/>
        </pc:sldMkLst>
      </pc:sldChg>
      <pc:sldChg chg="del">
        <pc:chgData name="Frederic Tregret" userId="8d14f05e-03e5-400f-9f01-f5f99516584d" providerId="ADAL" clId="{378D3750-2E99-45D1-B4C8-E8B91AD66688}" dt="2024-03-14T13:14:47.899" v="4271" actId="2696"/>
        <pc:sldMkLst>
          <pc:docMk/>
          <pc:sldMk cId="911285323" sldId="565"/>
        </pc:sldMkLst>
      </pc:sldChg>
      <pc:sldChg chg="del">
        <pc:chgData name="Frederic Tregret" userId="8d14f05e-03e5-400f-9f01-f5f99516584d" providerId="ADAL" clId="{378D3750-2E99-45D1-B4C8-E8B91AD66688}" dt="2024-03-14T13:14:47.899" v="4271" actId="2696"/>
        <pc:sldMkLst>
          <pc:docMk/>
          <pc:sldMk cId="3525063165" sldId="566"/>
        </pc:sldMkLst>
      </pc:sldChg>
      <pc:sldChg chg="del">
        <pc:chgData name="Frederic Tregret" userId="8d14f05e-03e5-400f-9f01-f5f99516584d" providerId="ADAL" clId="{378D3750-2E99-45D1-B4C8-E8B91AD66688}" dt="2024-03-14T13:14:47.899" v="4271" actId="2696"/>
        <pc:sldMkLst>
          <pc:docMk/>
          <pc:sldMk cId="3444857153" sldId="567"/>
        </pc:sldMkLst>
      </pc:sldChg>
      <pc:sldChg chg="del">
        <pc:chgData name="Frederic Tregret" userId="8d14f05e-03e5-400f-9f01-f5f99516584d" providerId="ADAL" clId="{378D3750-2E99-45D1-B4C8-E8B91AD66688}" dt="2024-03-14T13:14:47.899" v="4271" actId="2696"/>
        <pc:sldMkLst>
          <pc:docMk/>
          <pc:sldMk cId="3723489484" sldId="568"/>
        </pc:sldMkLst>
      </pc:sldChg>
      <pc:sldChg chg="del">
        <pc:chgData name="Frederic Tregret" userId="8d14f05e-03e5-400f-9f01-f5f99516584d" providerId="ADAL" clId="{378D3750-2E99-45D1-B4C8-E8B91AD66688}" dt="2024-03-14T13:14:47.899" v="4271" actId="2696"/>
        <pc:sldMkLst>
          <pc:docMk/>
          <pc:sldMk cId="2916358561" sldId="569"/>
        </pc:sldMkLst>
      </pc:sldChg>
      <pc:sldChg chg="addSp delSp modSp mod">
        <pc:chgData name="Frederic Tregret" userId="8d14f05e-03e5-400f-9f01-f5f99516584d" providerId="ADAL" clId="{378D3750-2E99-45D1-B4C8-E8B91AD66688}" dt="2024-03-19T12:11:35.334" v="4298" actId="1076"/>
        <pc:sldMkLst>
          <pc:docMk/>
          <pc:sldMk cId="4289426695" sldId="573"/>
        </pc:sldMkLst>
        <pc:spChg chg="mod">
          <ac:chgData name="Frederic Tregret" userId="8d14f05e-03e5-400f-9f01-f5f99516584d" providerId="ADAL" clId="{378D3750-2E99-45D1-B4C8-E8B91AD66688}" dt="2024-03-07T15:31:04.096" v="167"/>
          <ac:spMkLst>
            <pc:docMk/>
            <pc:sldMk cId="4289426695" sldId="573"/>
            <ac:spMk id="2" creationId="{00000000-0000-0000-0000-000000000000}"/>
          </ac:spMkLst>
        </pc:spChg>
        <pc:spChg chg="add mod">
          <ac:chgData name="Frederic Tregret" userId="8d14f05e-03e5-400f-9f01-f5f99516584d" providerId="ADAL" clId="{378D3750-2E99-45D1-B4C8-E8B91AD66688}" dt="2024-03-14T08:16:57.916" v="4033" actId="1035"/>
          <ac:spMkLst>
            <pc:docMk/>
            <pc:sldMk cId="4289426695" sldId="573"/>
            <ac:spMk id="8" creationId="{843D65B7-AA3E-6722-79DF-866C9DA27DCC}"/>
          </ac:spMkLst>
        </pc:spChg>
        <pc:spChg chg="add mod">
          <ac:chgData name="Frederic Tregret" userId="8d14f05e-03e5-400f-9f01-f5f99516584d" providerId="ADAL" clId="{378D3750-2E99-45D1-B4C8-E8B91AD66688}" dt="2024-03-19T12:11:35.334" v="4298" actId="1076"/>
          <ac:spMkLst>
            <pc:docMk/>
            <pc:sldMk cId="4289426695" sldId="573"/>
            <ac:spMk id="11" creationId="{0177D277-F108-6E27-CAC3-69CF09FC23F0}"/>
          </ac:spMkLst>
        </pc:spChg>
        <pc:spChg chg="add mod">
          <ac:chgData name="Frederic Tregret" userId="8d14f05e-03e5-400f-9f01-f5f99516584d" providerId="ADAL" clId="{378D3750-2E99-45D1-B4C8-E8B91AD66688}" dt="2024-03-12T13:26:46.843" v="2023" actId="1036"/>
          <ac:spMkLst>
            <pc:docMk/>
            <pc:sldMk cId="4289426695" sldId="573"/>
            <ac:spMk id="13" creationId="{4F747EDD-007D-9D1C-F472-49BB3A0610C3}"/>
          </ac:spMkLst>
        </pc:spChg>
        <pc:spChg chg="add del mod">
          <ac:chgData name="Frederic Tregret" userId="8d14f05e-03e5-400f-9f01-f5f99516584d" providerId="ADAL" clId="{378D3750-2E99-45D1-B4C8-E8B91AD66688}" dt="2024-03-12T10:47:28.583" v="1070" actId="478"/>
          <ac:spMkLst>
            <pc:docMk/>
            <pc:sldMk cId="4289426695" sldId="573"/>
            <ac:spMk id="14" creationId="{8F51F917-5AB7-C6E7-3E45-8EFC00AD86B5}"/>
          </ac:spMkLst>
        </pc:spChg>
        <pc:spChg chg="mod">
          <ac:chgData name="Frederic Tregret" userId="8d14f05e-03e5-400f-9f01-f5f99516584d" providerId="ADAL" clId="{378D3750-2E99-45D1-B4C8-E8B91AD66688}" dt="2024-03-14T08:13:39.626" v="4000" actId="113"/>
          <ac:spMkLst>
            <pc:docMk/>
            <pc:sldMk cId="4289426695" sldId="573"/>
            <ac:spMk id="15" creationId="{9BFFC6CE-CBC0-4940-A1B0-8E51DBCA956A}"/>
          </ac:spMkLst>
        </pc:spChg>
        <pc:spChg chg="add del mod">
          <ac:chgData name="Frederic Tregret" userId="8d14f05e-03e5-400f-9f01-f5f99516584d" providerId="ADAL" clId="{378D3750-2E99-45D1-B4C8-E8B91AD66688}" dt="2024-03-12T10:47:29.611" v="1071" actId="478"/>
          <ac:spMkLst>
            <pc:docMk/>
            <pc:sldMk cId="4289426695" sldId="573"/>
            <ac:spMk id="16" creationId="{0167E70D-A3CF-70D8-25A5-E43484357959}"/>
          </ac:spMkLst>
        </pc:spChg>
        <pc:spChg chg="add mod">
          <ac:chgData name="Frederic Tregret" userId="8d14f05e-03e5-400f-9f01-f5f99516584d" providerId="ADAL" clId="{378D3750-2E99-45D1-B4C8-E8B91AD66688}" dt="2024-03-12T13:26:46.843" v="2023" actId="1036"/>
          <ac:spMkLst>
            <pc:docMk/>
            <pc:sldMk cId="4289426695" sldId="573"/>
            <ac:spMk id="17" creationId="{72CC05EE-38B1-3FF6-B161-9D76F68C0DF5}"/>
          </ac:spMkLst>
        </pc:spChg>
        <pc:spChg chg="add mod">
          <ac:chgData name="Frederic Tregret" userId="8d14f05e-03e5-400f-9f01-f5f99516584d" providerId="ADAL" clId="{378D3750-2E99-45D1-B4C8-E8B91AD66688}" dt="2024-03-14T13:17:09.844" v="4280" actId="1076"/>
          <ac:spMkLst>
            <pc:docMk/>
            <pc:sldMk cId="4289426695" sldId="573"/>
            <ac:spMk id="18" creationId="{57DA124D-C934-8ACD-1FE6-6ADFB282CC14}"/>
          </ac:spMkLst>
        </pc:spChg>
        <pc:grpChg chg="add del mod">
          <ac:chgData name="Frederic Tregret" userId="8d14f05e-03e5-400f-9f01-f5f99516584d" providerId="ADAL" clId="{378D3750-2E99-45D1-B4C8-E8B91AD66688}" dt="2024-03-07T15:40:31.746" v="211" actId="478"/>
          <ac:grpSpMkLst>
            <pc:docMk/>
            <pc:sldMk cId="4289426695" sldId="573"/>
            <ac:grpSpMk id="3" creationId="{74E452A6-32FC-5845-CF66-F1B63F9A305D}"/>
          </ac:grpSpMkLst>
        </pc:grpChg>
        <pc:grpChg chg="add mod ord">
          <ac:chgData name="Frederic Tregret" userId="8d14f05e-03e5-400f-9f01-f5f99516584d" providerId="ADAL" clId="{378D3750-2E99-45D1-B4C8-E8B91AD66688}" dt="2024-03-12T13:26:46.843" v="2023" actId="1036"/>
          <ac:grpSpMkLst>
            <pc:docMk/>
            <pc:sldMk cId="4289426695" sldId="573"/>
            <ac:grpSpMk id="19" creationId="{6E6DD71F-D6BC-26AA-F80B-019DA31E4D1A}"/>
          </ac:grpSpMkLst>
        </pc:grpChg>
        <pc:picChg chg="add mod">
          <ac:chgData name="Frederic Tregret" userId="8d14f05e-03e5-400f-9f01-f5f99516584d" providerId="ADAL" clId="{378D3750-2E99-45D1-B4C8-E8B91AD66688}" dt="2024-03-14T08:17:16.209" v="4035" actId="1076"/>
          <ac:picMkLst>
            <pc:docMk/>
            <pc:sldMk cId="4289426695" sldId="573"/>
            <ac:picMk id="3" creationId="{EE167529-0D89-DD30-029B-F0C6AC59C1D0}"/>
          </ac:picMkLst>
        </pc:picChg>
        <pc:picChg chg="mod topLvl modCrop">
          <ac:chgData name="Frederic Tregret" userId="8d14f05e-03e5-400f-9f01-f5f99516584d" providerId="ADAL" clId="{378D3750-2E99-45D1-B4C8-E8B91AD66688}" dt="2024-03-12T10:23:00.104" v="381" actId="164"/>
          <ac:picMkLst>
            <pc:docMk/>
            <pc:sldMk cId="4289426695" sldId="573"/>
            <ac:picMk id="5" creationId="{18F6F294-244E-7BE9-68F7-EBD88469E5AF}"/>
          </ac:picMkLst>
        </pc:picChg>
        <pc:picChg chg="del mod topLvl">
          <ac:chgData name="Frederic Tregret" userId="8d14f05e-03e5-400f-9f01-f5f99516584d" providerId="ADAL" clId="{378D3750-2E99-45D1-B4C8-E8B91AD66688}" dt="2024-03-07T15:40:31.746" v="211" actId="478"/>
          <ac:picMkLst>
            <pc:docMk/>
            <pc:sldMk cId="4289426695" sldId="573"/>
            <ac:picMk id="6" creationId="{955AF501-69D5-3492-B0AA-39169326AB5F}"/>
          </ac:picMkLst>
        </pc:picChg>
        <pc:picChg chg="add mod">
          <ac:chgData name="Frederic Tregret" userId="8d14f05e-03e5-400f-9f01-f5f99516584d" providerId="ADAL" clId="{378D3750-2E99-45D1-B4C8-E8B91AD66688}" dt="2024-03-14T08:17:08.264" v="4034" actId="1076"/>
          <ac:picMkLst>
            <pc:docMk/>
            <pc:sldMk cId="4289426695" sldId="573"/>
            <ac:picMk id="6" creationId="{A55B0AAB-03B9-DBA3-10ED-44B82E014027}"/>
          </ac:picMkLst>
        </pc:picChg>
        <pc:picChg chg="add mod">
          <ac:chgData name="Frederic Tregret" userId="8d14f05e-03e5-400f-9f01-f5f99516584d" providerId="ADAL" clId="{378D3750-2E99-45D1-B4C8-E8B91AD66688}" dt="2024-03-14T08:16:29.453" v="4005" actId="1076"/>
          <ac:picMkLst>
            <pc:docMk/>
            <pc:sldMk cId="4289426695" sldId="573"/>
            <ac:picMk id="7" creationId="{2F73CE9B-74FA-BEA8-0BF3-ED0245E80E57}"/>
          </ac:picMkLst>
        </pc:picChg>
        <pc:picChg chg="add del mod">
          <ac:chgData name="Frederic Tregret" userId="8d14f05e-03e5-400f-9f01-f5f99516584d" providerId="ADAL" clId="{378D3750-2E99-45D1-B4C8-E8B91AD66688}" dt="2024-03-12T10:47:20.135" v="1068" actId="478"/>
          <ac:picMkLst>
            <pc:docMk/>
            <pc:sldMk cId="4289426695" sldId="573"/>
            <ac:picMk id="7" creationId="{A70BFAE0-1930-D1EF-1365-DB585B9111A5}"/>
          </ac:picMkLst>
        </pc:picChg>
        <pc:picChg chg="add del mod">
          <ac:chgData name="Frederic Tregret" userId="8d14f05e-03e5-400f-9f01-f5f99516584d" providerId="ADAL" clId="{378D3750-2E99-45D1-B4C8-E8B91AD66688}" dt="2024-03-12T10:47:21.003" v="1069" actId="478"/>
          <ac:picMkLst>
            <pc:docMk/>
            <pc:sldMk cId="4289426695" sldId="573"/>
            <ac:picMk id="8" creationId="{00724B20-C1CB-5862-4387-3376143AA0AD}"/>
          </ac:picMkLst>
        </pc:picChg>
        <pc:picChg chg="add mod">
          <ac:chgData name="Frederic Tregret" userId="8d14f05e-03e5-400f-9f01-f5f99516584d" providerId="ADAL" clId="{378D3750-2E99-45D1-B4C8-E8B91AD66688}" dt="2024-03-12T13:27:50.647" v="2039" actId="1076"/>
          <ac:picMkLst>
            <pc:docMk/>
            <pc:sldMk cId="4289426695" sldId="573"/>
            <ac:picMk id="9" creationId="{6FA637B8-A025-33DB-AAD1-8AE9AAA809EA}"/>
          </ac:picMkLst>
        </pc:picChg>
        <pc:picChg chg="add mod">
          <ac:chgData name="Frederic Tregret" userId="8d14f05e-03e5-400f-9f01-f5f99516584d" providerId="ADAL" clId="{378D3750-2E99-45D1-B4C8-E8B91AD66688}" dt="2024-03-12T13:27:58.238" v="2041" actId="1076"/>
          <ac:picMkLst>
            <pc:docMk/>
            <pc:sldMk cId="4289426695" sldId="573"/>
            <ac:picMk id="10" creationId="{F4E79230-64B4-0D78-3694-FD521E41F369}"/>
          </ac:picMkLst>
        </pc:picChg>
        <pc:picChg chg="add del mod">
          <ac:chgData name="Frederic Tregret" userId="8d14f05e-03e5-400f-9f01-f5f99516584d" providerId="ADAL" clId="{378D3750-2E99-45D1-B4C8-E8B91AD66688}" dt="2024-03-12T10:47:14.779" v="1066" actId="478"/>
          <ac:picMkLst>
            <pc:docMk/>
            <pc:sldMk cId="4289426695" sldId="573"/>
            <ac:picMk id="11" creationId="{80A5A95D-6B4E-A4CF-456F-42D1F3D069AA}"/>
          </ac:picMkLst>
        </pc:picChg>
        <pc:picChg chg="add del mod">
          <ac:chgData name="Frederic Tregret" userId="8d14f05e-03e5-400f-9f01-f5f99516584d" providerId="ADAL" clId="{378D3750-2E99-45D1-B4C8-E8B91AD66688}" dt="2024-03-12T10:47:15.530" v="1067" actId="478"/>
          <ac:picMkLst>
            <pc:docMk/>
            <pc:sldMk cId="4289426695" sldId="573"/>
            <ac:picMk id="12" creationId="{DA96592D-CBC6-7718-BF2A-15DFA83EB4F1}"/>
          </ac:picMkLst>
        </pc:picChg>
        <pc:picChg chg="add mod ord">
          <ac:chgData name="Frederic Tregret" userId="8d14f05e-03e5-400f-9f01-f5f99516584d" providerId="ADAL" clId="{378D3750-2E99-45D1-B4C8-E8B91AD66688}" dt="2024-03-12T13:26:46.843" v="2023" actId="1036"/>
          <ac:picMkLst>
            <pc:docMk/>
            <pc:sldMk cId="4289426695" sldId="573"/>
            <ac:picMk id="20" creationId="{A2C06D21-FFF9-8629-C0D2-9F7970A36D19}"/>
          </ac:picMkLst>
        </pc:picChg>
        <pc:picChg chg="add mod">
          <ac:chgData name="Frederic Tregret" userId="8d14f05e-03e5-400f-9f01-f5f99516584d" providerId="ADAL" clId="{378D3750-2E99-45D1-B4C8-E8B91AD66688}" dt="2024-03-12T13:28:02.511" v="2042" actId="1076"/>
          <ac:picMkLst>
            <pc:docMk/>
            <pc:sldMk cId="4289426695" sldId="573"/>
            <ac:picMk id="21" creationId="{E8A217DC-AF36-ACE8-13A1-E2AEDCA8DD3C}"/>
          </ac:picMkLst>
        </pc:picChg>
      </pc:sldChg>
      <pc:sldChg chg="del">
        <pc:chgData name="Frederic Tregret" userId="8d14f05e-03e5-400f-9f01-f5f99516584d" providerId="ADAL" clId="{378D3750-2E99-45D1-B4C8-E8B91AD66688}" dt="2024-03-14T13:14:47.899" v="4271" actId="2696"/>
        <pc:sldMkLst>
          <pc:docMk/>
          <pc:sldMk cId="2525015302" sldId="574"/>
        </pc:sldMkLst>
      </pc:sldChg>
      <pc:sldChg chg="del">
        <pc:chgData name="Frederic Tregret" userId="8d14f05e-03e5-400f-9f01-f5f99516584d" providerId="ADAL" clId="{378D3750-2E99-45D1-B4C8-E8B91AD66688}" dt="2024-03-14T13:14:47.899" v="4271" actId="2696"/>
        <pc:sldMkLst>
          <pc:docMk/>
          <pc:sldMk cId="3380733703" sldId="575"/>
        </pc:sldMkLst>
      </pc:sldChg>
      <pc:sldChg chg="del">
        <pc:chgData name="Frederic Tregret" userId="8d14f05e-03e5-400f-9f01-f5f99516584d" providerId="ADAL" clId="{378D3750-2E99-45D1-B4C8-E8B91AD66688}" dt="2024-03-14T13:14:47.899" v="4271" actId="2696"/>
        <pc:sldMkLst>
          <pc:docMk/>
          <pc:sldMk cId="248847673" sldId="576"/>
        </pc:sldMkLst>
      </pc:sldChg>
      <pc:sldChg chg="del">
        <pc:chgData name="Frederic Tregret" userId="8d14f05e-03e5-400f-9f01-f5f99516584d" providerId="ADAL" clId="{378D3750-2E99-45D1-B4C8-E8B91AD66688}" dt="2024-03-14T13:14:47.899" v="4271" actId="2696"/>
        <pc:sldMkLst>
          <pc:docMk/>
          <pc:sldMk cId="3999191947" sldId="577"/>
        </pc:sldMkLst>
      </pc:sldChg>
      <pc:sldChg chg="del">
        <pc:chgData name="Frederic Tregret" userId="8d14f05e-03e5-400f-9f01-f5f99516584d" providerId="ADAL" clId="{378D3750-2E99-45D1-B4C8-E8B91AD66688}" dt="2024-03-14T13:14:47.899" v="4271" actId="2696"/>
        <pc:sldMkLst>
          <pc:docMk/>
          <pc:sldMk cId="2355751117" sldId="578"/>
        </pc:sldMkLst>
      </pc:sldChg>
      <pc:sldChg chg="del">
        <pc:chgData name="Frederic Tregret" userId="8d14f05e-03e5-400f-9f01-f5f99516584d" providerId="ADAL" clId="{378D3750-2E99-45D1-B4C8-E8B91AD66688}" dt="2024-03-14T13:14:47.899" v="4271" actId="2696"/>
        <pc:sldMkLst>
          <pc:docMk/>
          <pc:sldMk cId="837196204" sldId="579"/>
        </pc:sldMkLst>
      </pc:sldChg>
      <pc:sldChg chg="del">
        <pc:chgData name="Frederic Tregret" userId="8d14f05e-03e5-400f-9f01-f5f99516584d" providerId="ADAL" clId="{378D3750-2E99-45D1-B4C8-E8B91AD66688}" dt="2024-03-14T13:14:47.899" v="4271" actId="2696"/>
        <pc:sldMkLst>
          <pc:docMk/>
          <pc:sldMk cId="3667420285" sldId="580"/>
        </pc:sldMkLst>
      </pc:sldChg>
      <pc:sldChg chg="del">
        <pc:chgData name="Frederic Tregret" userId="8d14f05e-03e5-400f-9f01-f5f99516584d" providerId="ADAL" clId="{378D3750-2E99-45D1-B4C8-E8B91AD66688}" dt="2024-03-14T13:14:47.899" v="4271" actId="2696"/>
        <pc:sldMkLst>
          <pc:docMk/>
          <pc:sldMk cId="3916085658" sldId="581"/>
        </pc:sldMkLst>
      </pc:sldChg>
      <pc:sldChg chg="del">
        <pc:chgData name="Frederic Tregret" userId="8d14f05e-03e5-400f-9f01-f5f99516584d" providerId="ADAL" clId="{378D3750-2E99-45D1-B4C8-E8B91AD66688}" dt="2024-03-14T13:14:47.899" v="4271" actId="2696"/>
        <pc:sldMkLst>
          <pc:docMk/>
          <pc:sldMk cId="2853883253" sldId="582"/>
        </pc:sldMkLst>
      </pc:sldChg>
      <pc:sldChg chg="del">
        <pc:chgData name="Frederic Tregret" userId="8d14f05e-03e5-400f-9f01-f5f99516584d" providerId="ADAL" clId="{378D3750-2E99-45D1-B4C8-E8B91AD66688}" dt="2024-03-14T13:14:47.899" v="4271" actId="2696"/>
        <pc:sldMkLst>
          <pc:docMk/>
          <pc:sldMk cId="340771273" sldId="583"/>
        </pc:sldMkLst>
      </pc:sldChg>
      <pc:sldChg chg="del">
        <pc:chgData name="Frederic Tregret" userId="8d14f05e-03e5-400f-9f01-f5f99516584d" providerId="ADAL" clId="{378D3750-2E99-45D1-B4C8-E8B91AD66688}" dt="2024-03-14T13:14:47.899" v="4271" actId="2696"/>
        <pc:sldMkLst>
          <pc:docMk/>
          <pc:sldMk cId="1352315899" sldId="584"/>
        </pc:sldMkLst>
      </pc:sldChg>
      <pc:sldChg chg="del">
        <pc:chgData name="Frederic Tregret" userId="8d14f05e-03e5-400f-9f01-f5f99516584d" providerId="ADAL" clId="{378D3750-2E99-45D1-B4C8-E8B91AD66688}" dt="2024-03-14T13:14:47.899" v="4271" actId="2696"/>
        <pc:sldMkLst>
          <pc:docMk/>
          <pc:sldMk cId="644922329" sldId="585"/>
        </pc:sldMkLst>
      </pc:sldChg>
      <pc:sldChg chg="del">
        <pc:chgData name="Frederic Tregret" userId="8d14f05e-03e5-400f-9f01-f5f99516584d" providerId="ADAL" clId="{378D3750-2E99-45D1-B4C8-E8B91AD66688}" dt="2024-03-14T13:14:47.899" v="4271" actId="2696"/>
        <pc:sldMkLst>
          <pc:docMk/>
          <pc:sldMk cId="1011846361" sldId="586"/>
        </pc:sldMkLst>
      </pc:sldChg>
      <pc:sldChg chg="del">
        <pc:chgData name="Frederic Tregret" userId="8d14f05e-03e5-400f-9f01-f5f99516584d" providerId="ADAL" clId="{378D3750-2E99-45D1-B4C8-E8B91AD66688}" dt="2024-03-14T13:14:47.899" v="4271" actId="2696"/>
        <pc:sldMkLst>
          <pc:docMk/>
          <pc:sldMk cId="799543851" sldId="587"/>
        </pc:sldMkLst>
      </pc:sldChg>
      <pc:sldChg chg="del">
        <pc:chgData name="Frederic Tregret" userId="8d14f05e-03e5-400f-9f01-f5f99516584d" providerId="ADAL" clId="{378D3750-2E99-45D1-B4C8-E8B91AD66688}" dt="2024-03-14T13:14:47.899" v="4271" actId="2696"/>
        <pc:sldMkLst>
          <pc:docMk/>
          <pc:sldMk cId="1797886047" sldId="588"/>
        </pc:sldMkLst>
      </pc:sldChg>
      <pc:sldChg chg="del">
        <pc:chgData name="Frederic Tregret" userId="8d14f05e-03e5-400f-9f01-f5f99516584d" providerId="ADAL" clId="{378D3750-2E99-45D1-B4C8-E8B91AD66688}" dt="2024-03-14T13:14:47.899" v="4271" actId="2696"/>
        <pc:sldMkLst>
          <pc:docMk/>
          <pc:sldMk cId="107991324" sldId="589"/>
        </pc:sldMkLst>
      </pc:sldChg>
      <pc:sldChg chg="del">
        <pc:chgData name="Frederic Tregret" userId="8d14f05e-03e5-400f-9f01-f5f99516584d" providerId="ADAL" clId="{378D3750-2E99-45D1-B4C8-E8B91AD66688}" dt="2024-03-14T13:14:47.899" v="4271" actId="2696"/>
        <pc:sldMkLst>
          <pc:docMk/>
          <pc:sldMk cId="3500294161" sldId="590"/>
        </pc:sldMkLst>
      </pc:sldChg>
      <pc:sldChg chg="del">
        <pc:chgData name="Frederic Tregret" userId="8d14f05e-03e5-400f-9f01-f5f99516584d" providerId="ADAL" clId="{378D3750-2E99-45D1-B4C8-E8B91AD66688}" dt="2024-03-14T13:14:47.899" v="4271" actId="2696"/>
        <pc:sldMkLst>
          <pc:docMk/>
          <pc:sldMk cId="3808663415" sldId="591"/>
        </pc:sldMkLst>
      </pc:sldChg>
      <pc:sldChg chg="del">
        <pc:chgData name="Frederic Tregret" userId="8d14f05e-03e5-400f-9f01-f5f99516584d" providerId="ADAL" clId="{378D3750-2E99-45D1-B4C8-E8B91AD66688}" dt="2024-03-14T13:14:47.899" v="4271" actId="2696"/>
        <pc:sldMkLst>
          <pc:docMk/>
          <pc:sldMk cId="1176887055" sldId="592"/>
        </pc:sldMkLst>
      </pc:sldChg>
      <pc:sldChg chg="addSp modSp mod ord">
        <pc:chgData name="Frederic Tregret" userId="8d14f05e-03e5-400f-9f01-f5f99516584d" providerId="ADAL" clId="{378D3750-2E99-45D1-B4C8-E8B91AD66688}" dt="2024-03-12T15:17:35.286" v="2420" actId="1076"/>
        <pc:sldMkLst>
          <pc:docMk/>
          <pc:sldMk cId="1747530731" sldId="593"/>
        </pc:sldMkLst>
        <pc:spChg chg="mod">
          <ac:chgData name="Frederic Tregret" userId="8d14f05e-03e5-400f-9f01-f5f99516584d" providerId="ADAL" clId="{378D3750-2E99-45D1-B4C8-E8B91AD66688}" dt="2024-03-12T15:17:16.191" v="2408" actId="6549"/>
          <ac:spMkLst>
            <pc:docMk/>
            <pc:sldMk cId="1747530731" sldId="593"/>
            <ac:spMk id="6" creationId="{AF05B033-BDFC-47C2-9698-44DD2741D0DB}"/>
          </ac:spMkLst>
        </pc:spChg>
        <pc:picChg chg="add mod">
          <ac:chgData name="Frederic Tregret" userId="8d14f05e-03e5-400f-9f01-f5f99516584d" providerId="ADAL" clId="{378D3750-2E99-45D1-B4C8-E8B91AD66688}" dt="2024-03-12T15:17:35.286" v="2420" actId="1076"/>
          <ac:picMkLst>
            <pc:docMk/>
            <pc:sldMk cId="1747530731" sldId="593"/>
            <ac:picMk id="7" creationId="{CA91A7CD-AD07-852E-CB58-E598671B70D7}"/>
          </ac:picMkLst>
        </pc:picChg>
      </pc:sldChg>
      <pc:sldChg chg="add mod modShow">
        <pc:chgData name="Frederic Tregret" userId="8d14f05e-03e5-400f-9f01-f5f99516584d" providerId="ADAL" clId="{378D3750-2E99-45D1-B4C8-E8B91AD66688}" dt="2024-03-12T10:38:02.073" v="882" actId="729"/>
        <pc:sldMkLst>
          <pc:docMk/>
          <pc:sldMk cId="2449105391" sldId="1962"/>
        </pc:sldMkLst>
      </pc:sldChg>
      <pc:sldChg chg="modSp add mod modShow">
        <pc:chgData name="Frederic Tregret" userId="8d14f05e-03e5-400f-9f01-f5f99516584d" providerId="ADAL" clId="{378D3750-2E99-45D1-B4C8-E8B91AD66688}" dt="2024-03-12T12:53:40.844" v="1649" actId="729"/>
        <pc:sldMkLst>
          <pc:docMk/>
          <pc:sldMk cId="3899084235" sldId="1963"/>
        </pc:sldMkLst>
        <pc:spChg chg="mod">
          <ac:chgData name="Frederic Tregret" userId="8d14f05e-03e5-400f-9f01-f5f99516584d" providerId="ADAL" clId="{378D3750-2E99-45D1-B4C8-E8B91AD66688}" dt="2024-03-12T10:39:19.539" v="937" actId="207"/>
          <ac:spMkLst>
            <pc:docMk/>
            <pc:sldMk cId="3899084235" sldId="1963"/>
            <ac:spMk id="20" creationId="{0C78BF89-722E-F211-FC84-3AF0465603C4}"/>
          </ac:spMkLst>
        </pc:spChg>
      </pc:sldChg>
      <pc:sldChg chg="modSp add mod modShow">
        <pc:chgData name="Frederic Tregret" userId="8d14f05e-03e5-400f-9f01-f5f99516584d" providerId="ADAL" clId="{378D3750-2E99-45D1-B4C8-E8B91AD66688}" dt="2024-03-12T12:53:57.674" v="1650" actId="729"/>
        <pc:sldMkLst>
          <pc:docMk/>
          <pc:sldMk cId="3511465094" sldId="1964"/>
        </pc:sldMkLst>
        <pc:spChg chg="mod">
          <ac:chgData name="Frederic Tregret" userId="8d14f05e-03e5-400f-9f01-f5f99516584d" providerId="ADAL" clId="{378D3750-2E99-45D1-B4C8-E8B91AD66688}" dt="2024-03-12T10:51:58.248" v="1232" actId="207"/>
          <ac:spMkLst>
            <pc:docMk/>
            <pc:sldMk cId="3511465094" sldId="1964"/>
            <ac:spMk id="12" creationId="{D59F2E4D-795E-FDC2-807E-1C623299CE5F}"/>
          </ac:spMkLst>
        </pc:spChg>
        <pc:spChg chg="mod">
          <ac:chgData name="Frederic Tregret" userId="8d14f05e-03e5-400f-9f01-f5f99516584d" providerId="ADAL" clId="{378D3750-2E99-45D1-B4C8-E8B91AD66688}" dt="2024-03-12T11:01:23.529" v="1384" actId="207"/>
          <ac:spMkLst>
            <pc:docMk/>
            <pc:sldMk cId="3511465094" sldId="1964"/>
            <ac:spMk id="24" creationId="{29589174-6834-B288-0635-01157A5FF371}"/>
          </ac:spMkLst>
        </pc:spChg>
        <pc:spChg chg="mod">
          <ac:chgData name="Frederic Tregret" userId="8d14f05e-03e5-400f-9f01-f5f99516584d" providerId="ADAL" clId="{378D3750-2E99-45D1-B4C8-E8B91AD66688}" dt="2024-03-12T10:51:52.113" v="1231" actId="207"/>
          <ac:spMkLst>
            <pc:docMk/>
            <pc:sldMk cId="3511465094" sldId="1964"/>
            <ac:spMk id="31" creationId="{BCC8510A-4216-C8F6-5840-6F23E1495659}"/>
          </ac:spMkLst>
        </pc:spChg>
        <pc:spChg chg="mod">
          <ac:chgData name="Frederic Tregret" userId="8d14f05e-03e5-400f-9f01-f5f99516584d" providerId="ADAL" clId="{378D3750-2E99-45D1-B4C8-E8B91AD66688}" dt="2024-03-12T10:52:00.503" v="1233" actId="207"/>
          <ac:spMkLst>
            <pc:docMk/>
            <pc:sldMk cId="3511465094" sldId="1964"/>
            <ac:spMk id="35" creationId="{97288AE9-CBD7-74BF-288D-E27589C32B40}"/>
          </ac:spMkLst>
        </pc:spChg>
      </pc:sldChg>
      <pc:sldChg chg="modSp add mod modShow">
        <pc:chgData name="Frederic Tregret" userId="8d14f05e-03e5-400f-9f01-f5f99516584d" providerId="ADAL" clId="{378D3750-2E99-45D1-B4C8-E8B91AD66688}" dt="2024-03-12T13:03:54.055" v="1811" actId="729"/>
        <pc:sldMkLst>
          <pc:docMk/>
          <pc:sldMk cId="2450145809" sldId="1965"/>
        </pc:sldMkLst>
        <pc:spChg chg="mod">
          <ac:chgData name="Frederic Tregret" userId="8d14f05e-03e5-400f-9f01-f5f99516584d" providerId="ADAL" clId="{378D3750-2E99-45D1-B4C8-E8B91AD66688}" dt="2024-03-12T12:54:07.135" v="1652" actId="207"/>
          <ac:spMkLst>
            <pc:docMk/>
            <pc:sldMk cId="2450145809" sldId="1965"/>
            <ac:spMk id="10" creationId="{E3F60636-207A-D8DD-3F4A-5177FC628F72}"/>
          </ac:spMkLst>
        </pc:spChg>
        <pc:spChg chg="mod">
          <ac:chgData name="Frederic Tregret" userId="8d14f05e-03e5-400f-9f01-f5f99516584d" providerId="ADAL" clId="{378D3750-2E99-45D1-B4C8-E8B91AD66688}" dt="2024-03-12T12:54:03.541" v="1651" actId="207"/>
          <ac:spMkLst>
            <pc:docMk/>
            <pc:sldMk cId="2450145809" sldId="1965"/>
            <ac:spMk id="22" creationId="{9530CD48-A7FD-0D6E-8B86-5ADAC8C05CF5}"/>
          </ac:spMkLst>
        </pc:spChg>
      </pc:sldChg>
      <pc:sldChg chg="modSp add mod modShow">
        <pc:chgData name="Frederic Tregret" userId="8d14f05e-03e5-400f-9f01-f5f99516584d" providerId="ADAL" clId="{378D3750-2E99-45D1-B4C8-E8B91AD66688}" dt="2024-03-12T13:28:10.143" v="2043" actId="729"/>
        <pc:sldMkLst>
          <pc:docMk/>
          <pc:sldMk cId="293294582" sldId="1966"/>
        </pc:sldMkLst>
        <pc:spChg chg="mod">
          <ac:chgData name="Frederic Tregret" userId="8d14f05e-03e5-400f-9f01-f5f99516584d" providerId="ADAL" clId="{378D3750-2E99-45D1-B4C8-E8B91AD66688}" dt="2024-03-12T13:05:22.687" v="1817" actId="207"/>
          <ac:spMkLst>
            <pc:docMk/>
            <pc:sldMk cId="293294582" sldId="1966"/>
            <ac:spMk id="2" creationId="{AF6F480E-6922-6362-F390-C7F7A6DE25C2}"/>
          </ac:spMkLst>
        </pc:spChg>
        <pc:spChg chg="mod">
          <ac:chgData name="Frederic Tregret" userId="8d14f05e-03e5-400f-9f01-f5f99516584d" providerId="ADAL" clId="{378D3750-2E99-45D1-B4C8-E8B91AD66688}" dt="2024-03-12T13:05:18.527" v="1816" actId="207"/>
          <ac:spMkLst>
            <pc:docMk/>
            <pc:sldMk cId="293294582" sldId="1966"/>
            <ac:spMk id="13" creationId="{49786B86-993C-05DC-5FEF-CAFE114C776F}"/>
          </ac:spMkLst>
        </pc:spChg>
        <pc:spChg chg="mod">
          <ac:chgData name="Frederic Tregret" userId="8d14f05e-03e5-400f-9f01-f5f99516584d" providerId="ADAL" clId="{378D3750-2E99-45D1-B4C8-E8B91AD66688}" dt="2024-03-12T13:05:28.086" v="1818" actId="207"/>
          <ac:spMkLst>
            <pc:docMk/>
            <pc:sldMk cId="293294582" sldId="1966"/>
            <ac:spMk id="18" creationId="{D5C3CA86-3F22-2878-A095-BA2A32DB6C48}"/>
          </ac:spMkLst>
        </pc:spChg>
        <pc:spChg chg="mod">
          <ac:chgData name="Frederic Tregret" userId="8d14f05e-03e5-400f-9f01-f5f99516584d" providerId="ADAL" clId="{378D3750-2E99-45D1-B4C8-E8B91AD66688}" dt="2024-03-12T13:05:30.724" v="1819" actId="207"/>
          <ac:spMkLst>
            <pc:docMk/>
            <pc:sldMk cId="293294582" sldId="1966"/>
            <ac:spMk id="21" creationId="{A6224BCE-D8D8-2087-E022-5009E1EEC2C1}"/>
          </ac:spMkLst>
        </pc:spChg>
      </pc:sldChg>
      <pc:sldChg chg="modSp add mod modShow">
        <pc:chgData name="Frederic Tregret" userId="8d14f05e-03e5-400f-9f01-f5f99516584d" providerId="ADAL" clId="{378D3750-2E99-45D1-B4C8-E8B91AD66688}" dt="2024-03-12T13:25:04.367" v="1967" actId="729"/>
        <pc:sldMkLst>
          <pc:docMk/>
          <pc:sldMk cId="4232713081" sldId="1972"/>
        </pc:sldMkLst>
        <pc:spChg chg="mod">
          <ac:chgData name="Frederic Tregret" userId="8d14f05e-03e5-400f-9f01-f5f99516584d" providerId="ADAL" clId="{378D3750-2E99-45D1-B4C8-E8B91AD66688}" dt="2024-03-12T13:03:59.170" v="1812" actId="207"/>
          <ac:spMkLst>
            <pc:docMk/>
            <pc:sldMk cId="4232713081" sldId="1972"/>
            <ac:spMk id="9" creationId="{838F23D9-5719-D3B6-0B5D-73F314AB8F88}"/>
          </ac:spMkLst>
        </pc:spChg>
        <pc:spChg chg="mod">
          <ac:chgData name="Frederic Tregret" userId="8d14f05e-03e5-400f-9f01-f5f99516584d" providerId="ADAL" clId="{378D3750-2E99-45D1-B4C8-E8B91AD66688}" dt="2024-03-12T12:54:21.606" v="1653" actId="207"/>
          <ac:spMkLst>
            <pc:docMk/>
            <pc:sldMk cId="4232713081" sldId="1972"/>
            <ac:spMk id="18" creationId="{D6E994A1-2C00-E0C1-69EB-42D7B4F3453F}"/>
          </ac:spMkLst>
        </pc:spChg>
        <pc:spChg chg="mod">
          <ac:chgData name="Frederic Tregret" userId="8d14f05e-03e5-400f-9f01-f5f99516584d" providerId="ADAL" clId="{378D3750-2E99-45D1-B4C8-E8B91AD66688}" dt="2024-03-12T12:54:25.453" v="1654" actId="207"/>
          <ac:spMkLst>
            <pc:docMk/>
            <pc:sldMk cId="4232713081" sldId="1972"/>
            <ac:spMk id="30" creationId="{EE993298-A037-22F7-E721-B9BA2F359A5F}"/>
          </ac:spMkLst>
        </pc:spChg>
      </pc:sldChg>
      <pc:sldChg chg="modSp add mod modShow">
        <pc:chgData name="Frederic Tregret" userId="8d14f05e-03e5-400f-9f01-f5f99516584d" providerId="ADAL" clId="{378D3750-2E99-45D1-B4C8-E8B91AD66688}" dt="2024-03-12T13:25:09.783" v="1968" actId="729"/>
        <pc:sldMkLst>
          <pc:docMk/>
          <pc:sldMk cId="4094789219" sldId="1973"/>
        </pc:sldMkLst>
        <pc:spChg chg="mod">
          <ac:chgData name="Frederic Tregret" userId="8d14f05e-03e5-400f-9f01-f5f99516584d" providerId="ADAL" clId="{378D3750-2E99-45D1-B4C8-E8B91AD66688}" dt="2024-03-12T13:05:42.174" v="1820" actId="207"/>
          <ac:spMkLst>
            <pc:docMk/>
            <pc:sldMk cId="4094789219" sldId="1973"/>
            <ac:spMk id="2" creationId="{CCCF8F89-46E9-FD84-72BE-CA622B24A91C}"/>
          </ac:spMkLst>
        </pc:spChg>
        <pc:spChg chg="mod">
          <ac:chgData name="Frederic Tregret" userId="8d14f05e-03e5-400f-9f01-f5f99516584d" providerId="ADAL" clId="{378D3750-2E99-45D1-B4C8-E8B91AD66688}" dt="2024-03-12T12:56:37.153" v="1723" actId="207"/>
          <ac:spMkLst>
            <pc:docMk/>
            <pc:sldMk cId="4094789219" sldId="1973"/>
            <ac:spMk id="8" creationId="{599EDAC9-1021-4F16-317A-18A03F4E9B2A}"/>
          </ac:spMkLst>
        </pc:spChg>
      </pc:sldChg>
      <pc:sldChg chg="modSp add del mod ord modShow">
        <pc:chgData name="Frederic Tregret" userId="8d14f05e-03e5-400f-9f01-f5f99516584d" providerId="ADAL" clId="{378D3750-2E99-45D1-B4C8-E8B91AD66688}" dt="2024-03-14T08:13:10.089" v="3998" actId="2696"/>
        <pc:sldMkLst>
          <pc:docMk/>
          <pc:sldMk cId="334665029" sldId="1980"/>
        </pc:sldMkLst>
        <pc:spChg chg="mod">
          <ac:chgData name="Frederic Tregret" userId="8d14f05e-03e5-400f-9f01-f5f99516584d" providerId="ADAL" clId="{378D3750-2E99-45D1-B4C8-E8B91AD66688}" dt="2024-03-13T10:39:49.109" v="3382" actId="207"/>
          <ac:spMkLst>
            <pc:docMk/>
            <pc:sldMk cId="334665029" sldId="1980"/>
            <ac:spMk id="12" creationId="{186E6E47-A9EC-7490-DF22-98658D05B04B}"/>
          </ac:spMkLst>
        </pc:spChg>
        <pc:spChg chg="mod">
          <ac:chgData name="Frederic Tregret" userId="8d14f05e-03e5-400f-9f01-f5f99516584d" providerId="ADAL" clId="{378D3750-2E99-45D1-B4C8-E8B91AD66688}" dt="2024-03-13T10:41:34.857" v="3397" actId="207"/>
          <ac:spMkLst>
            <pc:docMk/>
            <pc:sldMk cId="334665029" sldId="1980"/>
            <ac:spMk id="13" creationId="{504283A2-E789-30A4-3F12-C2BCF2096771}"/>
          </ac:spMkLst>
        </pc:spChg>
      </pc:sldChg>
      <pc:sldChg chg="modSp add del mod ord modShow">
        <pc:chgData name="Frederic Tregret" userId="8d14f05e-03e5-400f-9f01-f5f99516584d" providerId="ADAL" clId="{378D3750-2E99-45D1-B4C8-E8B91AD66688}" dt="2024-03-14T08:13:10.089" v="3998" actId="2696"/>
        <pc:sldMkLst>
          <pc:docMk/>
          <pc:sldMk cId="2021216889" sldId="1981"/>
        </pc:sldMkLst>
        <pc:spChg chg="mod">
          <ac:chgData name="Frederic Tregret" userId="8d14f05e-03e5-400f-9f01-f5f99516584d" providerId="ADAL" clId="{378D3750-2E99-45D1-B4C8-E8B91AD66688}" dt="2024-03-13T10:05:39.272" v="3276" actId="207"/>
          <ac:spMkLst>
            <pc:docMk/>
            <pc:sldMk cId="2021216889" sldId="1981"/>
            <ac:spMk id="15" creationId="{E74B95F5-1681-0C77-B1C4-A36005561497}"/>
          </ac:spMkLst>
        </pc:spChg>
        <pc:spChg chg="mod">
          <ac:chgData name="Frederic Tregret" userId="8d14f05e-03e5-400f-9f01-f5f99516584d" providerId="ADAL" clId="{378D3750-2E99-45D1-B4C8-E8B91AD66688}" dt="2024-03-13T10:05:43.045" v="3277" actId="207"/>
          <ac:spMkLst>
            <pc:docMk/>
            <pc:sldMk cId="2021216889" sldId="1981"/>
            <ac:spMk id="22" creationId="{7CC4513F-1217-0F46-490B-932066038583}"/>
          </ac:spMkLst>
        </pc:spChg>
        <pc:spChg chg="mod">
          <ac:chgData name="Frederic Tregret" userId="8d14f05e-03e5-400f-9f01-f5f99516584d" providerId="ADAL" clId="{378D3750-2E99-45D1-B4C8-E8B91AD66688}" dt="2024-03-13T10:05:49.078" v="3278" actId="207"/>
          <ac:spMkLst>
            <pc:docMk/>
            <pc:sldMk cId="2021216889" sldId="1981"/>
            <ac:spMk id="26" creationId="{CAB5A0FF-D613-CC0A-A1B0-E73C70ED4FF6}"/>
          </ac:spMkLst>
        </pc:spChg>
      </pc:sldChg>
      <pc:sldChg chg="modSp add del mod ord modShow">
        <pc:chgData name="Frederic Tregret" userId="8d14f05e-03e5-400f-9f01-f5f99516584d" providerId="ADAL" clId="{378D3750-2E99-45D1-B4C8-E8B91AD66688}" dt="2024-03-14T08:13:10.089" v="3998" actId="2696"/>
        <pc:sldMkLst>
          <pc:docMk/>
          <pc:sldMk cId="2000746564" sldId="1982"/>
        </pc:sldMkLst>
        <pc:spChg chg="mod">
          <ac:chgData name="Frederic Tregret" userId="8d14f05e-03e5-400f-9f01-f5f99516584d" providerId="ADAL" clId="{378D3750-2E99-45D1-B4C8-E8B91AD66688}" dt="2024-03-13T10:05:55.468" v="3279" actId="207"/>
          <ac:spMkLst>
            <pc:docMk/>
            <pc:sldMk cId="2000746564" sldId="1982"/>
            <ac:spMk id="11" creationId="{C76DF878-93BD-1925-8D84-EA370D3F313B}"/>
          </ac:spMkLst>
        </pc:spChg>
        <pc:spChg chg="mod">
          <ac:chgData name="Frederic Tregret" userId="8d14f05e-03e5-400f-9f01-f5f99516584d" providerId="ADAL" clId="{378D3750-2E99-45D1-B4C8-E8B91AD66688}" dt="2024-03-13T10:06:14.004" v="3283" actId="207"/>
          <ac:spMkLst>
            <pc:docMk/>
            <pc:sldMk cId="2000746564" sldId="1982"/>
            <ac:spMk id="13" creationId="{95DAB902-E646-0B3A-3495-FEA43D986D4F}"/>
          </ac:spMkLst>
        </pc:spChg>
        <pc:spChg chg="mod">
          <ac:chgData name="Frederic Tregret" userId="8d14f05e-03e5-400f-9f01-f5f99516584d" providerId="ADAL" clId="{378D3750-2E99-45D1-B4C8-E8B91AD66688}" dt="2024-03-13T10:06:06.460" v="3282" actId="207"/>
          <ac:spMkLst>
            <pc:docMk/>
            <pc:sldMk cId="2000746564" sldId="1982"/>
            <ac:spMk id="16" creationId="{77C520F4-D2AC-829E-385E-AD6CE0B44DEB}"/>
          </ac:spMkLst>
        </pc:spChg>
        <pc:spChg chg="mod">
          <ac:chgData name="Frederic Tregret" userId="8d14f05e-03e5-400f-9f01-f5f99516584d" providerId="ADAL" clId="{378D3750-2E99-45D1-B4C8-E8B91AD66688}" dt="2024-03-13T10:06:03.073" v="3281" actId="207"/>
          <ac:spMkLst>
            <pc:docMk/>
            <pc:sldMk cId="2000746564" sldId="1982"/>
            <ac:spMk id="19" creationId="{70FDFC57-FFE9-E2F1-77F5-0B49498E88F6}"/>
          </ac:spMkLst>
        </pc:spChg>
        <pc:spChg chg="mod">
          <ac:chgData name="Frederic Tregret" userId="8d14f05e-03e5-400f-9f01-f5f99516584d" providerId="ADAL" clId="{378D3750-2E99-45D1-B4C8-E8B91AD66688}" dt="2024-03-13T10:05:58.534" v="3280" actId="207"/>
          <ac:spMkLst>
            <pc:docMk/>
            <pc:sldMk cId="2000746564" sldId="1982"/>
            <ac:spMk id="42" creationId="{8DD70560-158C-C731-08EB-18542A2DC725}"/>
          </ac:spMkLst>
        </pc:spChg>
      </pc:sldChg>
      <pc:sldChg chg="modSp add del mod ord modShow">
        <pc:chgData name="Frederic Tregret" userId="8d14f05e-03e5-400f-9f01-f5f99516584d" providerId="ADAL" clId="{378D3750-2E99-45D1-B4C8-E8B91AD66688}" dt="2024-03-14T08:13:10.089" v="3998" actId="2696"/>
        <pc:sldMkLst>
          <pc:docMk/>
          <pc:sldMk cId="1931509616" sldId="1983"/>
        </pc:sldMkLst>
        <pc:spChg chg="mod">
          <ac:chgData name="Frederic Tregret" userId="8d14f05e-03e5-400f-9f01-f5f99516584d" providerId="ADAL" clId="{378D3750-2E99-45D1-B4C8-E8B91AD66688}" dt="2024-03-13T10:06:36.911" v="3286" actId="207"/>
          <ac:spMkLst>
            <pc:docMk/>
            <pc:sldMk cId="1931509616" sldId="1983"/>
            <ac:spMk id="2" creationId="{1F1822A4-5AF8-890D-2317-7704B39119C0}"/>
          </ac:spMkLst>
        </pc:spChg>
        <pc:spChg chg="mod">
          <ac:chgData name="Frederic Tregret" userId="8d14f05e-03e5-400f-9f01-f5f99516584d" providerId="ADAL" clId="{378D3750-2E99-45D1-B4C8-E8B91AD66688}" dt="2024-03-13T10:06:39.558" v="3287" actId="207"/>
          <ac:spMkLst>
            <pc:docMk/>
            <pc:sldMk cId="1931509616" sldId="1983"/>
            <ac:spMk id="10" creationId="{DA11111A-E847-F121-9474-DBB7D9E41178}"/>
          </ac:spMkLst>
        </pc:spChg>
      </pc:sldChg>
      <pc:sldChg chg="modSp add del mod ord modShow">
        <pc:chgData name="Frederic Tregret" userId="8d14f05e-03e5-400f-9f01-f5f99516584d" providerId="ADAL" clId="{378D3750-2E99-45D1-B4C8-E8B91AD66688}" dt="2024-03-14T08:13:10.089" v="3998" actId="2696"/>
        <pc:sldMkLst>
          <pc:docMk/>
          <pc:sldMk cId="2347009189" sldId="1984"/>
        </pc:sldMkLst>
        <pc:spChg chg="mod">
          <ac:chgData name="Frederic Tregret" userId="8d14f05e-03e5-400f-9f01-f5f99516584d" providerId="ADAL" clId="{378D3750-2E99-45D1-B4C8-E8B91AD66688}" dt="2024-03-13T10:06:46.137" v="3288" actId="207"/>
          <ac:spMkLst>
            <pc:docMk/>
            <pc:sldMk cId="2347009189" sldId="1984"/>
            <ac:spMk id="13" creationId="{52D1E4D4-0E00-8AF3-399C-75E99F5F5F1B}"/>
          </ac:spMkLst>
        </pc:spChg>
        <pc:spChg chg="mod">
          <ac:chgData name="Frederic Tregret" userId="8d14f05e-03e5-400f-9f01-f5f99516584d" providerId="ADAL" clId="{378D3750-2E99-45D1-B4C8-E8B91AD66688}" dt="2024-03-13T10:06:49.997" v="3289" actId="207"/>
          <ac:spMkLst>
            <pc:docMk/>
            <pc:sldMk cId="2347009189" sldId="1984"/>
            <ac:spMk id="32" creationId="{382DBAE1-01DC-0693-8A7F-78349DF6F601}"/>
          </ac:spMkLst>
        </pc:spChg>
      </pc:sldChg>
      <pc:sldChg chg="modSp add del mod ord modShow">
        <pc:chgData name="Frederic Tregret" userId="8d14f05e-03e5-400f-9f01-f5f99516584d" providerId="ADAL" clId="{378D3750-2E99-45D1-B4C8-E8B91AD66688}" dt="2024-03-14T08:13:10.089" v="3998" actId="2696"/>
        <pc:sldMkLst>
          <pc:docMk/>
          <pc:sldMk cId="1431657723" sldId="1994"/>
        </pc:sldMkLst>
        <pc:spChg chg="mod">
          <ac:chgData name="Frederic Tregret" userId="8d14f05e-03e5-400f-9f01-f5f99516584d" providerId="ADAL" clId="{378D3750-2E99-45D1-B4C8-E8B91AD66688}" dt="2024-03-12T14:58:24.235" v="2387" actId="207"/>
          <ac:spMkLst>
            <pc:docMk/>
            <pc:sldMk cId="1431657723" sldId="1994"/>
            <ac:spMk id="12" creationId="{186E6E47-A9EC-7490-DF22-98658D05B04B}"/>
          </ac:spMkLst>
        </pc:spChg>
        <pc:spChg chg="mod">
          <ac:chgData name="Frederic Tregret" userId="8d14f05e-03e5-400f-9f01-f5f99516584d" providerId="ADAL" clId="{378D3750-2E99-45D1-B4C8-E8B91AD66688}" dt="2024-03-12T14:58:27.024" v="2388" actId="207"/>
          <ac:spMkLst>
            <pc:docMk/>
            <pc:sldMk cId="1431657723" sldId="1994"/>
            <ac:spMk id="13" creationId="{504283A2-E789-30A4-3F12-C2BCF2096771}"/>
          </ac:spMkLst>
        </pc:spChg>
      </pc:sldChg>
      <pc:sldChg chg="modSp add del mod ord modShow">
        <pc:chgData name="Frederic Tregret" userId="8d14f05e-03e5-400f-9f01-f5f99516584d" providerId="ADAL" clId="{378D3750-2E99-45D1-B4C8-E8B91AD66688}" dt="2024-03-14T08:13:10.089" v="3998" actId="2696"/>
        <pc:sldMkLst>
          <pc:docMk/>
          <pc:sldMk cId="1103826395" sldId="1995"/>
        </pc:sldMkLst>
        <pc:spChg chg="mod">
          <ac:chgData name="Frederic Tregret" userId="8d14f05e-03e5-400f-9f01-f5f99516584d" providerId="ADAL" clId="{378D3750-2E99-45D1-B4C8-E8B91AD66688}" dt="2024-03-12T14:58:33.178" v="2389" actId="207"/>
          <ac:spMkLst>
            <pc:docMk/>
            <pc:sldMk cId="1103826395" sldId="1995"/>
            <ac:spMk id="17" creationId="{BE9E12FE-65EF-A7D5-DA02-8436577DDA70}"/>
          </ac:spMkLst>
        </pc:spChg>
      </pc:sldChg>
      <pc:sldChg chg="modSp add mod ord setBg modShow">
        <pc:chgData name="Frederic Tregret" userId="8d14f05e-03e5-400f-9f01-f5f99516584d" providerId="ADAL" clId="{378D3750-2E99-45D1-B4C8-E8B91AD66688}" dt="2024-03-14T08:13:14.737" v="3999" actId="729"/>
        <pc:sldMkLst>
          <pc:docMk/>
          <pc:sldMk cId="3179349939" sldId="1998"/>
        </pc:sldMkLst>
        <pc:spChg chg="mod">
          <ac:chgData name="Frederic Tregret" userId="8d14f05e-03e5-400f-9f01-f5f99516584d" providerId="ADAL" clId="{378D3750-2E99-45D1-B4C8-E8B91AD66688}" dt="2024-03-12T14:59:21.599" v="2394" actId="207"/>
          <ac:spMkLst>
            <pc:docMk/>
            <pc:sldMk cId="3179349939" sldId="1998"/>
            <ac:spMk id="16" creationId="{39E7AB72-D5AD-BFC7-0B99-7276D73239DE}"/>
          </ac:spMkLst>
        </pc:spChg>
      </pc:sldChg>
      <pc:sldChg chg="addSp modSp add del ord">
        <pc:chgData name="Frederic Tregret" userId="8d14f05e-03e5-400f-9f01-f5f99516584d" providerId="ADAL" clId="{378D3750-2E99-45D1-B4C8-E8B91AD66688}" dt="2024-03-14T08:13:10.089" v="3998" actId="2696"/>
        <pc:sldMkLst>
          <pc:docMk/>
          <pc:sldMk cId="1861272790" sldId="2004"/>
        </pc:sldMkLst>
        <pc:picChg chg="add mod">
          <ac:chgData name="Frederic Tregret" userId="8d14f05e-03e5-400f-9f01-f5f99516584d" providerId="ADAL" clId="{378D3750-2E99-45D1-B4C8-E8B91AD66688}" dt="2024-03-13T10:39:23.829" v="3380"/>
          <ac:picMkLst>
            <pc:docMk/>
            <pc:sldMk cId="1861272790" sldId="2004"/>
            <ac:picMk id="2" creationId="{3C4DD333-8260-1D1E-17F4-F492D8EB587A}"/>
          </ac:picMkLst>
        </pc:picChg>
      </pc:sldChg>
      <pc:sldChg chg="add del mod ord modShow">
        <pc:chgData name="Frederic Tregret" userId="8d14f05e-03e5-400f-9f01-f5f99516584d" providerId="ADAL" clId="{378D3750-2E99-45D1-B4C8-E8B91AD66688}" dt="2024-03-14T08:13:10.089" v="3998" actId="2696"/>
        <pc:sldMkLst>
          <pc:docMk/>
          <pc:sldMk cId="3960846101" sldId="2008"/>
        </pc:sldMkLst>
      </pc:sldChg>
      <pc:sldChg chg="modSp add mod modShow">
        <pc:chgData name="Frederic Tregret" userId="8d14f05e-03e5-400f-9f01-f5f99516584d" providerId="ADAL" clId="{378D3750-2E99-45D1-B4C8-E8B91AD66688}" dt="2024-03-12T13:28:13.061" v="2044" actId="729"/>
        <pc:sldMkLst>
          <pc:docMk/>
          <pc:sldMk cId="1626660523" sldId="2010"/>
        </pc:sldMkLst>
        <pc:spChg chg="mod">
          <ac:chgData name="Frederic Tregret" userId="8d14f05e-03e5-400f-9f01-f5f99516584d" providerId="ADAL" clId="{378D3750-2E99-45D1-B4C8-E8B91AD66688}" dt="2024-03-12T13:25:18.582" v="1969" actId="207"/>
          <ac:spMkLst>
            <pc:docMk/>
            <pc:sldMk cId="1626660523" sldId="2010"/>
            <ac:spMk id="22" creationId="{528BE255-E775-4800-1236-F010DB4759D7}"/>
          </ac:spMkLst>
        </pc:spChg>
      </pc:sldChg>
      <pc:sldChg chg="modSp add del mod ord">
        <pc:chgData name="Frederic Tregret" userId="8d14f05e-03e5-400f-9f01-f5f99516584d" providerId="ADAL" clId="{378D3750-2E99-45D1-B4C8-E8B91AD66688}" dt="2024-03-14T08:13:10.089" v="3998" actId="2696"/>
        <pc:sldMkLst>
          <pc:docMk/>
          <pc:sldMk cId="3839373242" sldId="2016"/>
        </pc:sldMkLst>
        <pc:spChg chg="mod">
          <ac:chgData name="Frederic Tregret" userId="8d14f05e-03e5-400f-9f01-f5f99516584d" providerId="ADAL" clId="{378D3750-2E99-45D1-B4C8-E8B91AD66688}" dt="2024-03-12T14:59:03.999" v="2392" actId="207"/>
          <ac:spMkLst>
            <pc:docMk/>
            <pc:sldMk cId="3839373242" sldId="2016"/>
            <ac:spMk id="13" creationId="{18D5CC46-D05E-36A4-089B-3617F0B25065}"/>
          </ac:spMkLst>
        </pc:spChg>
      </pc:sldChg>
      <pc:sldChg chg="modSp add del mod ord modShow">
        <pc:chgData name="Frederic Tregret" userId="8d14f05e-03e5-400f-9f01-f5f99516584d" providerId="ADAL" clId="{378D3750-2E99-45D1-B4C8-E8B91AD66688}" dt="2024-03-14T08:13:10.089" v="3998" actId="2696"/>
        <pc:sldMkLst>
          <pc:docMk/>
          <pc:sldMk cId="2524793851" sldId="2017"/>
        </pc:sldMkLst>
        <pc:spChg chg="mod">
          <ac:chgData name="Frederic Tregret" userId="8d14f05e-03e5-400f-9f01-f5f99516584d" providerId="ADAL" clId="{378D3750-2E99-45D1-B4C8-E8B91AD66688}" dt="2024-03-12T14:59:13.890" v="2393" actId="207"/>
          <ac:spMkLst>
            <pc:docMk/>
            <pc:sldMk cId="2524793851" sldId="2017"/>
            <ac:spMk id="13" creationId="{18D5CC46-D05E-36A4-089B-3617F0B25065}"/>
          </ac:spMkLst>
        </pc:spChg>
      </pc:sldChg>
      <pc:sldChg chg="modSp add del mod ord modShow">
        <pc:chgData name="Frederic Tregret" userId="8d14f05e-03e5-400f-9f01-f5f99516584d" providerId="ADAL" clId="{378D3750-2E99-45D1-B4C8-E8B91AD66688}" dt="2024-03-14T08:13:10.089" v="3998" actId="2696"/>
        <pc:sldMkLst>
          <pc:docMk/>
          <pc:sldMk cId="921907167" sldId="2019"/>
        </pc:sldMkLst>
        <pc:spChg chg="mod">
          <ac:chgData name="Frederic Tregret" userId="8d14f05e-03e5-400f-9f01-f5f99516584d" providerId="ADAL" clId="{378D3750-2E99-45D1-B4C8-E8B91AD66688}" dt="2024-03-13T10:06:26.686" v="3285" actId="207"/>
          <ac:spMkLst>
            <pc:docMk/>
            <pc:sldMk cId="921907167" sldId="2019"/>
            <ac:spMk id="9" creationId="{CCAB9270-FF4B-0B3B-B74A-0CC8E8FAAC1D}"/>
          </ac:spMkLst>
        </pc:spChg>
        <pc:spChg chg="mod">
          <ac:chgData name="Frederic Tregret" userId="8d14f05e-03e5-400f-9f01-f5f99516584d" providerId="ADAL" clId="{378D3750-2E99-45D1-B4C8-E8B91AD66688}" dt="2024-03-13T10:06:21.486" v="3284" actId="207"/>
          <ac:spMkLst>
            <pc:docMk/>
            <pc:sldMk cId="921907167" sldId="2019"/>
            <ac:spMk id="11" creationId="{B0E2E2AF-13B9-939A-194C-7557DB51263A}"/>
          </ac:spMkLst>
        </pc:spChg>
      </pc:sldChg>
      <pc:sldChg chg="modSp add del mod ord modShow">
        <pc:chgData name="Frederic Tregret" userId="8d14f05e-03e5-400f-9f01-f5f99516584d" providerId="ADAL" clId="{378D3750-2E99-45D1-B4C8-E8B91AD66688}" dt="2024-03-14T08:13:10.089" v="3998" actId="2696"/>
        <pc:sldMkLst>
          <pc:docMk/>
          <pc:sldMk cId="1251834747" sldId="2021"/>
        </pc:sldMkLst>
        <pc:spChg chg="mod">
          <ac:chgData name="Frederic Tregret" userId="8d14f05e-03e5-400f-9f01-f5f99516584d" providerId="ADAL" clId="{378D3750-2E99-45D1-B4C8-E8B91AD66688}" dt="2024-03-12T14:58:49.719" v="2390" actId="207"/>
          <ac:spMkLst>
            <pc:docMk/>
            <pc:sldMk cId="1251834747" sldId="2021"/>
            <ac:spMk id="5" creationId="{841A0D12-77F3-BC40-7B6E-DAEE4F85EE18}"/>
          </ac:spMkLst>
        </pc:spChg>
        <pc:spChg chg="mod">
          <ac:chgData name="Frederic Tregret" userId="8d14f05e-03e5-400f-9f01-f5f99516584d" providerId="ADAL" clId="{378D3750-2E99-45D1-B4C8-E8B91AD66688}" dt="2024-03-12T14:58:53.111" v="2391" actId="207"/>
          <ac:spMkLst>
            <pc:docMk/>
            <pc:sldMk cId="1251834747" sldId="2021"/>
            <ac:spMk id="13" creationId="{9B4D10D9-A922-5A35-B31D-94B011149625}"/>
          </ac:spMkLst>
        </pc:spChg>
      </pc:sldChg>
      <pc:sldChg chg="modSp add mod modShow">
        <pc:chgData name="Frederic Tregret" userId="8d14f05e-03e5-400f-9f01-f5f99516584d" providerId="ADAL" clId="{378D3750-2E99-45D1-B4C8-E8B91AD66688}" dt="2024-03-12T14:54:43.512" v="2363" actId="729"/>
        <pc:sldMkLst>
          <pc:docMk/>
          <pc:sldMk cId="3812066691" sldId="2022"/>
        </pc:sldMkLst>
        <pc:spChg chg="mod">
          <ac:chgData name="Frederic Tregret" userId="8d14f05e-03e5-400f-9f01-f5f99516584d" providerId="ADAL" clId="{378D3750-2E99-45D1-B4C8-E8B91AD66688}" dt="2024-03-12T14:04:16.699" v="2117" actId="207"/>
          <ac:spMkLst>
            <pc:docMk/>
            <pc:sldMk cId="3812066691" sldId="2022"/>
            <ac:spMk id="8" creationId="{8C6235FF-FC4F-D100-78D7-52238D0B97CF}"/>
          </ac:spMkLst>
        </pc:spChg>
        <pc:spChg chg="mod">
          <ac:chgData name="Frederic Tregret" userId="8d14f05e-03e5-400f-9f01-f5f99516584d" providerId="ADAL" clId="{378D3750-2E99-45D1-B4C8-E8B91AD66688}" dt="2024-03-12T13:54:14.801" v="2046" actId="207"/>
          <ac:spMkLst>
            <pc:docMk/>
            <pc:sldMk cId="3812066691" sldId="2022"/>
            <ac:spMk id="9" creationId="{29B01CCD-796E-4159-C403-11C62D2D7795}"/>
          </ac:spMkLst>
        </pc:spChg>
        <pc:spChg chg="mod">
          <ac:chgData name="Frederic Tregret" userId="8d14f05e-03e5-400f-9f01-f5f99516584d" providerId="ADAL" clId="{378D3750-2E99-45D1-B4C8-E8B91AD66688}" dt="2024-03-12T13:54:10.842" v="2045" actId="207"/>
          <ac:spMkLst>
            <pc:docMk/>
            <pc:sldMk cId="3812066691" sldId="2022"/>
            <ac:spMk id="22" creationId="{1C176EEF-AEAC-9CD9-7DBC-5B3D77A88878}"/>
          </ac:spMkLst>
        </pc:spChg>
        <pc:picChg chg="mod">
          <ac:chgData name="Frederic Tregret" userId="8d14f05e-03e5-400f-9f01-f5f99516584d" providerId="ADAL" clId="{378D3750-2E99-45D1-B4C8-E8B91AD66688}" dt="2024-03-12T14:05:29.388" v="2126" actId="1076"/>
          <ac:picMkLst>
            <pc:docMk/>
            <pc:sldMk cId="3812066691" sldId="2022"/>
            <ac:picMk id="3" creationId="{EAED51AC-201D-86DE-225D-076DF1D73106}"/>
          </ac:picMkLst>
        </pc:picChg>
        <pc:picChg chg="mod">
          <ac:chgData name="Frederic Tregret" userId="8d14f05e-03e5-400f-9f01-f5f99516584d" providerId="ADAL" clId="{378D3750-2E99-45D1-B4C8-E8B91AD66688}" dt="2024-03-12T14:09:18.214" v="2189" actId="14100"/>
          <ac:picMkLst>
            <pc:docMk/>
            <pc:sldMk cId="3812066691" sldId="2022"/>
            <ac:picMk id="5" creationId="{DC2E9F14-B532-6348-C41F-C05BA07347F3}"/>
          </ac:picMkLst>
        </pc:picChg>
      </pc:sldChg>
      <pc:sldChg chg="modSp add mod modShow">
        <pc:chgData name="Frederic Tregret" userId="8d14f05e-03e5-400f-9f01-f5f99516584d" providerId="ADAL" clId="{378D3750-2E99-45D1-B4C8-E8B91AD66688}" dt="2024-03-12T14:54:43.512" v="2363" actId="729"/>
        <pc:sldMkLst>
          <pc:docMk/>
          <pc:sldMk cId="2412534583" sldId="2023"/>
        </pc:sldMkLst>
        <pc:spChg chg="mod">
          <ac:chgData name="Frederic Tregret" userId="8d14f05e-03e5-400f-9f01-f5f99516584d" providerId="ADAL" clId="{378D3750-2E99-45D1-B4C8-E8B91AD66688}" dt="2024-03-12T13:54:50.383" v="2051" actId="207"/>
          <ac:spMkLst>
            <pc:docMk/>
            <pc:sldMk cId="2412534583" sldId="2023"/>
            <ac:spMk id="8" creationId="{E1A23FEE-E266-BE8B-53A4-3939AD1105B5}"/>
          </ac:spMkLst>
        </pc:spChg>
        <pc:spChg chg="mod">
          <ac:chgData name="Frederic Tregret" userId="8d14f05e-03e5-400f-9f01-f5f99516584d" providerId="ADAL" clId="{378D3750-2E99-45D1-B4C8-E8B91AD66688}" dt="2024-03-12T13:54:43.050" v="2049" actId="207"/>
          <ac:spMkLst>
            <pc:docMk/>
            <pc:sldMk cId="2412534583" sldId="2023"/>
            <ac:spMk id="22" creationId="{ADF2661C-FFA4-0AB2-30C6-F759C35D912B}"/>
          </ac:spMkLst>
        </pc:spChg>
      </pc:sldChg>
      <pc:sldChg chg="addSp delSp modSp add mod">
        <pc:chgData name="Frederic Tregret" userId="8d14f05e-03e5-400f-9f01-f5f99516584d" providerId="ADAL" clId="{378D3750-2E99-45D1-B4C8-E8B91AD66688}" dt="2024-03-19T12:12:04.879" v="4304" actId="14100"/>
        <pc:sldMkLst>
          <pc:docMk/>
          <pc:sldMk cId="92232323" sldId="2024"/>
        </pc:sldMkLst>
        <pc:spChg chg="mod">
          <ac:chgData name="Frederic Tregret" userId="8d14f05e-03e5-400f-9f01-f5f99516584d" providerId="ADAL" clId="{378D3750-2E99-45D1-B4C8-E8B91AD66688}" dt="2024-03-12T10:21:41.166" v="373" actId="20577"/>
          <ac:spMkLst>
            <pc:docMk/>
            <pc:sldMk cId="92232323" sldId="2024"/>
            <ac:spMk id="2" creationId="{00000000-0000-0000-0000-000000000000}"/>
          </ac:spMkLst>
        </pc:spChg>
        <pc:spChg chg="add mod">
          <ac:chgData name="Frederic Tregret" userId="8d14f05e-03e5-400f-9f01-f5f99516584d" providerId="ADAL" clId="{378D3750-2E99-45D1-B4C8-E8B91AD66688}" dt="2024-03-14T13:17:27.053" v="4285" actId="14100"/>
          <ac:spMkLst>
            <pc:docMk/>
            <pc:sldMk cId="92232323" sldId="2024"/>
            <ac:spMk id="5" creationId="{2AC71E88-02BF-9E6B-5061-113973E88EA3}"/>
          </ac:spMkLst>
        </pc:spChg>
        <pc:spChg chg="add mod">
          <ac:chgData name="Frederic Tregret" userId="8d14f05e-03e5-400f-9f01-f5f99516584d" providerId="ADAL" clId="{378D3750-2E99-45D1-B4C8-E8B91AD66688}" dt="2024-03-19T12:11:55.849" v="4301" actId="14100"/>
          <ac:spMkLst>
            <pc:docMk/>
            <pc:sldMk cId="92232323" sldId="2024"/>
            <ac:spMk id="7" creationId="{EC0ACFA5-56D2-2FE1-B8A3-82618C02FDEF}"/>
          </ac:spMkLst>
        </pc:spChg>
        <pc:spChg chg="add mod">
          <ac:chgData name="Frederic Tregret" userId="8d14f05e-03e5-400f-9f01-f5f99516584d" providerId="ADAL" clId="{378D3750-2E99-45D1-B4C8-E8B91AD66688}" dt="2024-03-19T12:12:04.879" v="4304" actId="14100"/>
          <ac:spMkLst>
            <pc:docMk/>
            <pc:sldMk cId="92232323" sldId="2024"/>
            <ac:spMk id="8" creationId="{F4DA1845-6FE7-D263-0640-27BEA56BF449}"/>
          </ac:spMkLst>
        </pc:spChg>
        <pc:spChg chg="mod">
          <ac:chgData name="Frederic Tregret" userId="8d14f05e-03e5-400f-9f01-f5f99516584d" providerId="ADAL" clId="{378D3750-2E99-45D1-B4C8-E8B91AD66688}" dt="2024-03-12T10:31:19.486" v="667" actId="1076"/>
          <ac:spMkLst>
            <pc:docMk/>
            <pc:sldMk cId="92232323" sldId="2024"/>
            <ac:spMk id="13" creationId="{4F747EDD-007D-9D1C-F472-49BB3A0610C3}"/>
          </ac:spMkLst>
        </pc:spChg>
        <pc:spChg chg="mod">
          <ac:chgData name="Frederic Tregret" userId="8d14f05e-03e5-400f-9f01-f5f99516584d" providerId="ADAL" clId="{378D3750-2E99-45D1-B4C8-E8B91AD66688}" dt="2024-03-12T10:32:50.718" v="732" actId="1037"/>
          <ac:spMkLst>
            <pc:docMk/>
            <pc:sldMk cId="92232323" sldId="2024"/>
            <ac:spMk id="14" creationId="{8F51F917-5AB7-C6E7-3E45-8EFC00AD86B5}"/>
          </ac:spMkLst>
        </pc:spChg>
        <pc:spChg chg="mod">
          <ac:chgData name="Frederic Tregret" userId="8d14f05e-03e5-400f-9f01-f5f99516584d" providerId="ADAL" clId="{378D3750-2E99-45D1-B4C8-E8B91AD66688}" dt="2024-03-14T08:17:52.279" v="4041" actId="113"/>
          <ac:spMkLst>
            <pc:docMk/>
            <pc:sldMk cId="92232323" sldId="2024"/>
            <ac:spMk id="15" creationId="{9BFFC6CE-CBC0-4940-A1B0-8E51DBCA956A}"/>
          </ac:spMkLst>
        </pc:spChg>
        <pc:spChg chg="mod">
          <ac:chgData name="Frederic Tregret" userId="8d14f05e-03e5-400f-9f01-f5f99516584d" providerId="ADAL" clId="{378D3750-2E99-45D1-B4C8-E8B91AD66688}" dt="2024-03-12T10:32:59.115" v="733" actId="14100"/>
          <ac:spMkLst>
            <pc:docMk/>
            <pc:sldMk cId="92232323" sldId="2024"/>
            <ac:spMk id="16" creationId="{0167E70D-A3CF-70D8-25A5-E43484357959}"/>
          </ac:spMkLst>
        </pc:spChg>
        <pc:spChg chg="mod">
          <ac:chgData name="Frederic Tregret" userId="8d14f05e-03e5-400f-9f01-f5f99516584d" providerId="ADAL" clId="{378D3750-2E99-45D1-B4C8-E8B91AD66688}" dt="2024-03-12T10:31:39.701" v="682" actId="1035"/>
          <ac:spMkLst>
            <pc:docMk/>
            <pc:sldMk cId="92232323" sldId="2024"/>
            <ac:spMk id="17" creationId="{72CC05EE-38B1-3FF6-B161-9D76F68C0DF5}"/>
          </ac:spMkLst>
        </pc:spChg>
        <pc:picChg chg="mod">
          <ac:chgData name="Frederic Tregret" userId="8d14f05e-03e5-400f-9f01-f5f99516584d" providerId="ADAL" clId="{378D3750-2E99-45D1-B4C8-E8B91AD66688}" dt="2024-03-12T10:31:26.567" v="668" actId="1076"/>
          <ac:picMkLst>
            <pc:docMk/>
            <pc:sldMk cId="92232323" sldId="2024"/>
            <ac:picMk id="3" creationId="{EE167529-0D89-DD30-029B-F0C6AC59C1D0}"/>
          </ac:picMkLst>
        </pc:picChg>
        <pc:picChg chg="del">
          <ac:chgData name="Frederic Tregret" userId="8d14f05e-03e5-400f-9f01-f5f99516584d" providerId="ADAL" clId="{378D3750-2E99-45D1-B4C8-E8B91AD66688}" dt="2024-03-12T10:21:52.705" v="374" actId="478"/>
          <ac:picMkLst>
            <pc:docMk/>
            <pc:sldMk cId="92232323" sldId="2024"/>
            <ac:picMk id="5" creationId="{18F6F294-244E-7BE9-68F7-EBD88469E5AF}"/>
          </ac:picMkLst>
        </pc:picChg>
        <pc:picChg chg="del mod">
          <ac:chgData name="Frederic Tregret" userId="8d14f05e-03e5-400f-9f01-f5f99516584d" providerId="ADAL" clId="{378D3750-2E99-45D1-B4C8-E8B91AD66688}" dt="2024-03-12T10:37:54.136" v="879" actId="478"/>
          <ac:picMkLst>
            <pc:docMk/>
            <pc:sldMk cId="92232323" sldId="2024"/>
            <ac:picMk id="7" creationId="{A70BFAE0-1930-D1EF-1365-DB585B9111A5}"/>
          </ac:picMkLst>
        </pc:picChg>
        <pc:picChg chg="del mod">
          <ac:chgData name="Frederic Tregret" userId="8d14f05e-03e5-400f-9f01-f5f99516584d" providerId="ADAL" clId="{378D3750-2E99-45D1-B4C8-E8B91AD66688}" dt="2024-03-12T10:37:53.287" v="878" actId="478"/>
          <ac:picMkLst>
            <pc:docMk/>
            <pc:sldMk cId="92232323" sldId="2024"/>
            <ac:picMk id="8" creationId="{00724B20-C1CB-5862-4387-3376143AA0AD}"/>
          </ac:picMkLst>
        </pc:picChg>
        <pc:picChg chg="mod">
          <ac:chgData name="Frederic Tregret" userId="8d14f05e-03e5-400f-9f01-f5f99516584d" providerId="ADAL" clId="{378D3750-2E99-45D1-B4C8-E8B91AD66688}" dt="2024-03-12T10:37:46.687" v="876" actId="1076"/>
          <ac:picMkLst>
            <pc:docMk/>
            <pc:sldMk cId="92232323" sldId="2024"/>
            <ac:picMk id="9" creationId="{6FA637B8-A025-33DB-AAD1-8AE9AAA809EA}"/>
          </ac:picMkLst>
        </pc:picChg>
        <pc:picChg chg="mod">
          <ac:chgData name="Frederic Tregret" userId="8d14f05e-03e5-400f-9f01-f5f99516584d" providerId="ADAL" clId="{378D3750-2E99-45D1-B4C8-E8B91AD66688}" dt="2024-03-12T10:37:51.656" v="877" actId="1076"/>
          <ac:picMkLst>
            <pc:docMk/>
            <pc:sldMk cId="92232323" sldId="2024"/>
            <ac:picMk id="10" creationId="{F4E79230-64B4-0D78-3694-FD521E41F369}"/>
          </ac:picMkLst>
        </pc:picChg>
        <pc:picChg chg="del">
          <ac:chgData name="Frederic Tregret" userId="8d14f05e-03e5-400f-9f01-f5f99516584d" providerId="ADAL" clId="{378D3750-2E99-45D1-B4C8-E8B91AD66688}" dt="2024-03-12T10:37:55.206" v="880" actId="478"/>
          <ac:picMkLst>
            <pc:docMk/>
            <pc:sldMk cId="92232323" sldId="2024"/>
            <ac:picMk id="11" creationId="{80A5A95D-6B4E-A4CF-456F-42D1F3D069AA}"/>
          </ac:picMkLst>
        </pc:picChg>
        <pc:picChg chg="del">
          <ac:chgData name="Frederic Tregret" userId="8d14f05e-03e5-400f-9f01-f5f99516584d" providerId="ADAL" clId="{378D3750-2E99-45D1-B4C8-E8B91AD66688}" dt="2024-03-12T10:37:55.573" v="881" actId="478"/>
          <ac:picMkLst>
            <pc:docMk/>
            <pc:sldMk cId="92232323" sldId="2024"/>
            <ac:picMk id="12" creationId="{DA96592D-CBC6-7718-BF2A-15DFA83EB4F1}"/>
          </ac:picMkLst>
        </pc:picChg>
        <pc:picChg chg="add mod ord modCrop">
          <ac:chgData name="Frederic Tregret" userId="8d14f05e-03e5-400f-9f01-f5f99516584d" providerId="ADAL" clId="{378D3750-2E99-45D1-B4C8-E8B91AD66688}" dt="2024-03-12T10:29:43.656" v="550" actId="14861"/>
          <ac:picMkLst>
            <pc:docMk/>
            <pc:sldMk cId="92232323" sldId="2024"/>
            <ac:picMk id="18" creationId="{26A59F4B-80F5-3666-5AE1-CD0D3D6FCECC}"/>
          </ac:picMkLst>
        </pc:picChg>
        <pc:picChg chg="add mod ord modCrop">
          <ac:chgData name="Frederic Tregret" userId="8d14f05e-03e5-400f-9f01-f5f99516584d" providerId="ADAL" clId="{378D3750-2E99-45D1-B4C8-E8B91AD66688}" dt="2024-03-12T10:30:34.142" v="560" actId="167"/>
          <ac:picMkLst>
            <pc:docMk/>
            <pc:sldMk cId="92232323" sldId="2024"/>
            <ac:picMk id="19" creationId="{7C5954EE-7578-72DE-3980-79512FFC2E7A}"/>
          </ac:picMkLst>
        </pc:picChg>
        <pc:picChg chg="add mod ord">
          <ac:chgData name="Frederic Tregret" userId="8d14f05e-03e5-400f-9f01-f5f99516584d" providerId="ADAL" clId="{378D3750-2E99-45D1-B4C8-E8B91AD66688}" dt="2024-03-12T10:32:50.718" v="732" actId="1037"/>
          <ac:picMkLst>
            <pc:docMk/>
            <pc:sldMk cId="92232323" sldId="2024"/>
            <ac:picMk id="20" creationId="{EFF4790F-3897-6A6C-96C2-9746BCDA8F42}"/>
          </ac:picMkLst>
        </pc:picChg>
        <pc:picChg chg="add mod ord">
          <ac:chgData name="Frederic Tregret" userId="8d14f05e-03e5-400f-9f01-f5f99516584d" providerId="ADAL" clId="{378D3750-2E99-45D1-B4C8-E8B91AD66688}" dt="2024-03-12T10:32:42.004" v="728" actId="167"/>
          <ac:picMkLst>
            <pc:docMk/>
            <pc:sldMk cId="92232323" sldId="2024"/>
            <ac:picMk id="21" creationId="{84F67EEC-A6ED-B7A8-4F6D-3BBC2B2040D8}"/>
          </ac:picMkLst>
        </pc:picChg>
      </pc:sldChg>
      <pc:sldChg chg="addSp delSp modSp add mod">
        <pc:chgData name="Frederic Tregret" userId="8d14f05e-03e5-400f-9f01-f5f99516584d" providerId="ADAL" clId="{378D3750-2E99-45D1-B4C8-E8B91AD66688}" dt="2024-03-14T08:24:26.968" v="4110" actId="113"/>
        <pc:sldMkLst>
          <pc:docMk/>
          <pc:sldMk cId="432207090" sldId="2025"/>
        </pc:sldMkLst>
        <pc:spChg chg="mod">
          <ac:chgData name="Frederic Tregret" userId="8d14f05e-03e5-400f-9f01-f5f99516584d" providerId="ADAL" clId="{378D3750-2E99-45D1-B4C8-E8B91AD66688}" dt="2024-03-12T10:50:06.105" v="1164" actId="20577"/>
          <ac:spMkLst>
            <pc:docMk/>
            <pc:sldMk cId="432207090" sldId="2025"/>
            <ac:spMk id="2" creationId="{00000000-0000-0000-0000-000000000000}"/>
          </ac:spMkLst>
        </pc:spChg>
        <pc:spChg chg="add mod">
          <ac:chgData name="Frederic Tregret" userId="8d14f05e-03e5-400f-9f01-f5f99516584d" providerId="ADAL" clId="{378D3750-2E99-45D1-B4C8-E8B91AD66688}" dt="2024-03-12T10:53:51.285" v="1258" actId="14100"/>
          <ac:spMkLst>
            <pc:docMk/>
            <pc:sldMk cId="432207090" sldId="2025"/>
            <ac:spMk id="8" creationId="{96C34CF2-3CC6-669D-4590-7B5D58928340}"/>
          </ac:spMkLst>
        </pc:spChg>
        <pc:spChg chg="add mod">
          <ac:chgData name="Frederic Tregret" userId="8d14f05e-03e5-400f-9f01-f5f99516584d" providerId="ADAL" clId="{378D3750-2E99-45D1-B4C8-E8B91AD66688}" dt="2024-03-12T11:03:49.248" v="1439" actId="1076"/>
          <ac:spMkLst>
            <pc:docMk/>
            <pc:sldMk cId="432207090" sldId="2025"/>
            <ac:spMk id="12" creationId="{596E350E-76F8-8089-E736-53CA76C507FB}"/>
          </ac:spMkLst>
        </pc:spChg>
        <pc:spChg chg="mod">
          <ac:chgData name="Frederic Tregret" userId="8d14f05e-03e5-400f-9f01-f5f99516584d" providerId="ADAL" clId="{378D3750-2E99-45D1-B4C8-E8B91AD66688}" dt="2024-03-12T10:53:09.550" v="1247" actId="14100"/>
          <ac:spMkLst>
            <pc:docMk/>
            <pc:sldMk cId="432207090" sldId="2025"/>
            <ac:spMk id="13" creationId="{4F747EDD-007D-9D1C-F472-49BB3A0610C3}"/>
          </ac:spMkLst>
        </pc:spChg>
        <pc:spChg chg="mod">
          <ac:chgData name="Frederic Tregret" userId="8d14f05e-03e5-400f-9f01-f5f99516584d" providerId="ADAL" clId="{378D3750-2E99-45D1-B4C8-E8B91AD66688}" dt="2024-03-12T11:02:18.562" v="1393" actId="14100"/>
          <ac:spMkLst>
            <pc:docMk/>
            <pc:sldMk cId="432207090" sldId="2025"/>
            <ac:spMk id="14" creationId="{8F51F917-5AB7-C6E7-3E45-8EFC00AD86B5}"/>
          </ac:spMkLst>
        </pc:spChg>
        <pc:spChg chg="mod">
          <ac:chgData name="Frederic Tregret" userId="8d14f05e-03e5-400f-9f01-f5f99516584d" providerId="ADAL" clId="{378D3750-2E99-45D1-B4C8-E8B91AD66688}" dt="2024-03-14T08:24:26.968" v="4110" actId="113"/>
          <ac:spMkLst>
            <pc:docMk/>
            <pc:sldMk cId="432207090" sldId="2025"/>
            <ac:spMk id="15" creationId="{9BFFC6CE-CBC0-4940-A1B0-8E51DBCA956A}"/>
          </ac:spMkLst>
        </pc:spChg>
        <pc:spChg chg="del">
          <ac:chgData name="Frederic Tregret" userId="8d14f05e-03e5-400f-9f01-f5f99516584d" providerId="ADAL" clId="{378D3750-2E99-45D1-B4C8-E8B91AD66688}" dt="2024-03-12T10:54:30.007" v="1266" actId="478"/>
          <ac:spMkLst>
            <pc:docMk/>
            <pc:sldMk cId="432207090" sldId="2025"/>
            <ac:spMk id="16" creationId="{0167E70D-A3CF-70D8-25A5-E43484357959}"/>
          </ac:spMkLst>
        </pc:spChg>
        <pc:spChg chg="mod">
          <ac:chgData name="Frederic Tregret" userId="8d14f05e-03e5-400f-9f01-f5f99516584d" providerId="ADAL" clId="{378D3750-2E99-45D1-B4C8-E8B91AD66688}" dt="2024-03-12T10:53:35.523" v="1255" actId="1035"/>
          <ac:spMkLst>
            <pc:docMk/>
            <pc:sldMk cId="432207090" sldId="2025"/>
            <ac:spMk id="17" creationId="{72CC05EE-38B1-3FF6-B161-9D76F68C0DF5}"/>
          </ac:spMkLst>
        </pc:spChg>
        <pc:spChg chg="add del">
          <ac:chgData name="Frederic Tregret" userId="8d14f05e-03e5-400f-9f01-f5f99516584d" providerId="ADAL" clId="{378D3750-2E99-45D1-B4C8-E8B91AD66688}" dt="2024-03-12T11:01:36.687" v="1386" actId="22"/>
          <ac:spMkLst>
            <pc:docMk/>
            <pc:sldMk cId="432207090" sldId="2025"/>
            <ac:spMk id="23" creationId="{477B557F-553B-61F5-4046-A737AD31DF3A}"/>
          </ac:spMkLst>
        </pc:spChg>
        <pc:spChg chg="add mod ord topLvl">
          <ac:chgData name="Frederic Tregret" userId="8d14f05e-03e5-400f-9f01-f5f99516584d" providerId="ADAL" clId="{378D3750-2E99-45D1-B4C8-E8B91AD66688}" dt="2024-03-14T08:21:46.659" v="4082" actId="14100"/>
          <ac:spMkLst>
            <pc:docMk/>
            <pc:sldMk cId="432207090" sldId="2025"/>
            <ac:spMk id="24" creationId="{D69576F9-D0E6-6186-1373-041C649DBE9F}"/>
          </ac:spMkLst>
        </pc:spChg>
        <pc:spChg chg="add del mod">
          <ac:chgData name="Frederic Tregret" userId="8d14f05e-03e5-400f-9f01-f5f99516584d" providerId="ADAL" clId="{378D3750-2E99-45D1-B4C8-E8B91AD66688}" dt="2024-03-12T12:51:36.426" v="1646" actId="478"/>
          <ac:spMkLst>
            <pc:docMk/>
            <pc:sldMk cId="432207090" sldId="2025"/>
            <ac:spMk id="27" creationId="{66CB842F-0B3B-171B-3DBA-77992B66F8B3}"/>
          </ac:spMkLst>
        </pc:spChg>
        <pc:grpChg chg="add del mod ord">
          <ac:chgData name="Frederic Tregret" userId="8d14f05e-03e5-400f-9f01-f5f99516584d" providerId="ADAL" clId="{378D3750-2E99-45D1-B4C8-E8B91AD66688}" dt="2024-03-12T12:27:40.045" v="1627" actId="165"/>
          <ac:grpSpMkLst>
            <pc:docMk/>
            <pc:sldMk cId="432207090" sldId="2025"/>
            <ac:grpSpMk id="26" creationId="{5C094913-C38F-8F74-1C7F-7A310EC23D8F}"/>
          </ac:grpSpMkLst>
        </pc:grpChg>
        <pc:picChg chg="mod">
          <ac:chgData name="Frederic Tregret" userId="8d14f05e-03e5-400f-9f01-f5f99516584d" providerId="ADAL" clId="{378D3750-2E99-45D1-B4C8-E8B91AD66688}" dt="2024-03-12T11:12:38.837" v="1617" actId="1076"/>
          <ac:picMkLst>
            <pc:docMk/>
            <pc:sldMk cId="432207090" sldId="2025"/>
            <ac:picMk id="3" creationId="{EE167529-0D89-DD30-029B-F0C6AC59C1D0}"/>
          </ac:picMkLst>
        </pc:picChg>
        <pc:picChg chg="add mod ord modCrop">
          <ac:chgData name="Frederic Tregret" userId="8d14f05e-03e5-400f-9f01-f5f99516584d" providerId="ADAL" clId="{378D3750-2E99-45D1-B4C8-E8B91AD66688}" dt="2024-03-12T11:02:10.572" v="1391" actId="732"/>
          <ac:picMkLst>
            <pc:docMk/>
            <pc:sldMk cId="432207090" sldId="2025"/>
            <ac:picMk id="5" creationId="{DA2E8A3B-E1DE-D0DB-72CD-C6D673F6242D}"/>
          </ac:picMkLst>
        </pc:picChg>
        <pc:picChg chg="mod">
          <ac:chgData name="Frederic Tregret" userId="8d14f05e-03e5-400f-9f01-f5f99516584d" providerId="ADAL" clId="{378D3750-2E99-45D1-B4C8-E8B91AD66688}" dt="2024-03-12T11:12:43.070" v="1618" actId="1076"/>
          <ac:picMkLst>
            <pc:docMk/>
            <pc:sldMk cId="432207090" sldId="2025"/>
            <ac:picMk id="6" creationId="{A55B0AAB-03B9-DBA3-10ED-44B82E014027}"/>
          </ac:picMkLst>
        </pc:picChg>
        <pc:picChg chg="add del mod modCrop">
          <ac:chgData name="Frederic Tregret" userId="8d14f05e-03e5-400f-9f01-f5f99516584d" providerId="ADAL" clId="{378D3750-2E99-45D1-B4C8-E8B91AD66688}" dt="2024-03-12T10:52:29.783" v="1238" actId="478"/>
          <ac:picMkLst>
            <pc:docMk/>
            <pc:sldMk cId="432207090" sldId="2025"/>
            <ac:picMk id="7" creationId="{B5066973-9BED-A38F-DEAA-2043873C6F38}"/>
          </ac:picMkLst>
        </pc:picChg>
        <pc:picChg chg="mod">
          <ac:chgData name="Frederic Tregret" userId="8d14f05e-03e5-400f-9f01-f5f99516584d" providerId="ADAL" clId="{378D3750-2E99-45D1-B4C8-E8B91AD66688}" dt="2024-03-14T08:20:24.506" v="4044" actId="1076"/>
          <ac:picMkLst>
            <pc:docMk/>
            <pc:sldMk cId="432207090" sldId="2025"/>
            <ac:picMk id="9" creationId="{6FA637B8-A025-33DB-AAD1-8AE9AAA809EA}"/>
          </ac:picMkLst>
        </pc:picChg>
        <pc:picChg chg="mod">
          <ac:chgData name="Frederic Tregret" userId="8d14f05e-03e5-400f-9f01-f5f99516584d" providerId="ADAL" clId="{378D3750-2E99-45D1-B4C8-E8B91AD66688}" dt="2024-03-12T12:51:45.350" v="1648" actId="1076"/>
          <ac:picMkLst>
            <pc:docMk/>
            <pc:sldMk cId="432207090" sldId="2025"/>
            <ac:picMk id="10" creationId="{F4E79230-64B4-0D78-3694-FD521E41F369}"/>
          </ac:picMkLst>
        </pc:picChg>
        <pc:picChg chg="add mod">
          <ac:chgData name="Frederic Tregret" userId="8d14f05e-03e5-400f-9f01-f5f99516584d" providerId="ADAL" clId="{378D3750-2E99-45D1-B4C8-E8B91AD66688}" dt="2024-03-12T11:03:49.248" v="1439" actId="1076"/>
          <ac:picMkLst>
            <pc:docMk/>
            <pc:sldMk cId="432207090" sldId="2025"/>
            <ac:picMk id="11" creationId="{B8423349-4372-63BD-C7DA-D4E392E843B8}"/>
          </ac:picMkLst>
        </pc:picChg>
        <pc:picChg chg="del">
          <ac:chgData name="Frederic Tregret" userId="8d14f05e-03e5-400f-9f01-f5f99516584d" providerId="ADAL" clId="{378D3750-2E99-45D1-B4C8-E8B91AD66688}" dt="2024-03-12T10:48:19.221" v="1105" actId="478"/>
          <ac:picMkLst>
            <pc:docMk/>
            <pc:sldMk cId="432207090" sldId="2025"/>
            <ac:picMk id="18" creationId="{26A59F4B-80F5-3666-5AE1-CD0D3D6FCECC}"/>
          </ac:picMkLst>
        </pc:picChg>
        <pc:picChg chg="del">
          <ac:chgData name="Frederic Tregret" userId="8d14f05e-03e5-400f-9f01-f5f99516584d" providerId="ADAL" clId="{378D3750-2E99-45D1-B4C8-E8B91AD66688}" dt="2024-03-12T10:48:18.392" v="1104" actId="478"/>
          <ac:picMkLst>
            <pc:docMk/>
            <pc:sldMk cId="432207090" sldId="2025"/>
            <ac:picMk id="19" creationId="{7C5954EE-7578-72DE-3980-79512FFC2E7A}"/>
          </ac:picMkLst>
        </pc:picChg>
        <pc:picChg chg="del">
          <ac:chgData name="Frederic Tregret" userId="8d14f05e-03e5-400f-9f01-f5f99516584d" providerId="ADAL" clId="{378D3750-2E99-45D1-B4C8-E8B91AD66688}" dt="2024-03-12T10:48:20.696" v="1106" actId="478"/>
          <ac:picMkLst>
            <pc:docMk/>
            <pc:sldMk cId="432207090" sldId="2025"/>
            <ac:picMk id="20" creationId="{EFF4790F-3897-6A6C-96C2-9746BCDA8F42}"/>
          </ac:picMkLst>
        </pc:picChg>
        <pc:picChg chg="del">
          <ac:chgData name="Frederic Tregret" userId="8d14f05e-03e5-400f-9f01-f5f99516584d" providerId="ADAL" clId="{378D3750-2E99-45D1-B4C8-E8B91AD66688}" dt="2024-03-12T10:48:21.273" v="1107" actId="478"/>
          <ac:picMkLst>
            <pc:docMk/>
            <pc:sldMk cId="432207090" sldId="2025"/>
            <ac:picMk id="21" creationId="{84F67EEC-A6ED-B7A8-4F6D-3BBC2B2040D8}"/>
          </ac:picMkLst>
        </pc:picChg>
        <pc:picChg chg="add mod ord topLvl">
          <ac:chgData name="Frederic Tregret" userId="8d14f05e-03e5-400f-9f01-f5f99516584d" providerId="ADAL" clId="{378D3750-2E99-45D1-B4C8-E8B91AD66688}" dt="2024-03-14T08:21:57.309" v="4083" actId="1076"/>
          <ac:picMkLst>
            <pc:docMk/>
            <pc:sldMk cId="432207090" sldId="2025"/>
            <ac:picMk id="25" creationId="{7F5B3298-8BFF-9D77-8CAA-7B3D517B569E}"/>
          </ac:picMkLst>
        </pc:picChg>
      </pc:sldChg>
      <pc:sldChg chg="addSp delSp modSp add del mod">
        <pc:chgData name="Frederic Tregret" userId="8d14f05e-03e5-400f-9f01-f5f99516584d" providerId="ADAL" clId="{378D3750-2E99-45D1-B4C8-E8B91AD66688}" dt="2024-03-12T13:03:09.391" v="1807" actId="2696"/>
        <pc:sldMkLst>
          <pc:docMk/>
          <pc:sldMk cId="401559414" sldId="2026"/>
        </pc:sldMkLst>
        <pc:spChg chg="mod">
          <ac:chgData name="Frederic Tregret" userId="8d14f05e-03e5-400f-9f01-f5f99516584d" providerId="ADAL" clId="{378D3750-2E99-45D1-B4C8-E8B91AD66688}" dt="2024-03-12T12:55:14.527" v="1673" actId="20577"/>
          <ac:spMkLst>
            <pc:docMk/>
            <pc:sldMk cId="401559414" sldId="2026"/>
            <ac:spMk id="2" creationId="{00000000-0000-0000-0000-000000000000}"/>
          </ac:spMkLst>
        </pc:spChg>
        <pc:spChg chg="del">
          <ac:chgData name="Frederic Tregret" userId="8d14f05e-03e5-400f-9f01-f5f99516584d" providerId="ADAL" clId="{378D3750-2E99-45D1-B4C8-E8B91AD66688}" dt="2024-03-12T12:56:45.784" v="1724" actId="478"/>
          <ac:spMkLst>
            <pc:docMk/>
            <pc:sldMk cId="401559414" sldId="2026"/>
            <ac:spMk id="14" creationId="{8F51F917-5AB7-C6E7-3E45-8EFC00AD86B5}"/>
          </ac:spMkLst>
        </pc:spChg>
        <pc:picChg chg="del">
          <ac:chgData name="Frederic Tregret" userId="8d14f05e-03e5-400f-9f01-f5f99516584d" providerId="ADAL" clId="{378D3750-2E99-45D1-B4C8-E8B91AD66688}" dt="2024-03-12T12:55:17.597" v="1674" actId="478"/>
          <ac:picMkLst>
            <pc:docMk/>
            <pc:sldMk cId="401559414" sldId="2026"/>
            <ac:picMk id="5" creationId="{DA2E8A3B-E1DE-D0DB-72CD-C6D673F6242D}"/>
          </ac:picMkLst>
        </pc:picChg>
        <pc:picChg chg="add mod ord">
          <ac:chgData name="Frederic Tregret" userId="8d14f05e-03e5-400f-9f01-f5f99516584d" providerId="ADAL" clId="{378D3750-2E99-45D1-B4C8-E8B91AD66688}" dt="2024-03-12T12:58:23.818" v="1749" actId="14100"/>
          <ac:picMkLst>
            <pc:docMk/>
            <pc:sldMk cId="401559414" sldId="2026"/>
            <ac:picMk id="7" creationId="{33A3FBBA-975C-547F-9925-02E13B91EB64}"/>
          </ac:picMkLst>
        </pc:picChg>
        <pc:picChg chg="del">
          <ac:chgData name="Frederic Tregret" userId="8d14f05e-03e5-400f-9f01-f5f99516584d" providerId="ADAL" clId="{378D3750-2E99-45D1-B4C8-E8B91AD66688}" dt="2024-03-12T12:55:19.328" v="1675" actId="478"/>
          <ac:picMkLst>
            <pc:docMk/>
            <pc:sldMk cId="401559414" sldId="2026"/>
            <ac:picMk id="11" creationId="{B8423349-4372-63BD-C7DA-D4E392E843B8}"/>
          </ac:picMkLst>
        </pc:picChg>
        <pc:picChg chg="add mod ord modCrop">
          <ac:chgData name="Frederic Tregret" userId="8d14f05e-03e5-400f-9f01-f5f99516584d" providerId="ADAL" clId="{378D3750-2E99-45D1-B4C8-E8B91AD66688}" dt="2024-03-12T12:58:02.290" v="1745" actId="1076"/>
          <ac:picMkLst>
            <pc:docMk/>
            <pc:sldMk cId="401559414" sldId="2026"/>
            <ac:picMk id="16" creationId="{8EA8BD56-A0ED-19C9-4D94-E83C2D17FE55}"/>
          </ac:picMkLst>
        </pc:picChg>
        <pc:picChg chg="add mod ord modCrop">
          <ac:chgData name="Frederic Tregret" userId="8d14f05e-03e5-400f-9f01-f5f99516584d" providerId="ADAL" clId="{378D3750-2E99-45D1-B4C8-E8B91AD66688}" dt="2024-03-12T12:58:20.276" v="1748" actId="1076"/>
          <ac:picMkLst>
            <pc:docMk/>
            <pc:sldMk cId="401559414" sldId="2026"/>
            <ac:picMk id="18" creationId="{CB7FE7D3-357A-30F0-A7D7-9D97AFEE4C2D}"/>
          </ac:picMkLst>
        </pc:picChg>
      </pc:sldChg>
      <pc:sldChg chg="addSp delSp modSp add mod ord">
        <pc:chgData name="Frederic Tregret" userId="8d14f05e-03e5-400f-9f01-f5f99516584d" providerId="ADAL" clId="{378D3750-2E99-45D1-B4C8-E8B91AD66688}" dt="2024-03-14T08:27:22.025" v="4158" actId="113"/>
        <pc:sldMkLst>
          <pc:docMk/>
          <pc:sldMk cId="2237225341" sldId="2027"/>
        </pc:sldMkLst>
        <pc:spChg chg="mod">
          <ac:chgData name="Frederic Tregret" userId="8d14f05e-03e5-400f-9f01-f5f99516584d" providerId="ADAL" clId="{378D3750-2E99-45D1-B4C8-E8B91AD66688}" dt="2024-03-12T13:55:25.286" v="2080" actId="20577"/>
          <ac:spMkLst>
            <pc:docMk/>
            <pc:sldMk cId="2237225341" sldId="2027"/>
            <ac:spMk id="2" creationId="{00000000-0000-0000-0000-000000000000}"/>
          </ac:spMkLst>
        </pc:spChg>
        <pc:spChg chg="add del mod">
          <ac:chgData name="Frederic Tregret" userId="8d14f05e-03e5-400f-9f01-f5f99516584d" providerId="ADAL" clId="{378D3750-2E99-45D1-B4C8-E8B91AD66688}" dt="2024-03-12T13:06:52.679" v="1852" actId="478"/>
          <ac:spMkLst>
            <pc:docMk/>
            <pc:sldMk cId="2237225341" sldId="2027"/>
            <ac:spMk id="11" creationId="{82523922-C8BE-63E5-97AC-C9DFD82C5DB6}"/>
          </ac:spMkLst>
        </pc:spChg>
        <pc:spChg chg="add mod">
          <ac:chgData name="Frederic Tregret" userId="8d14f05e-03e5-400f-9f01-f5f99516584d" providerId="ADAL" clId="{378D3750-2E99-45D1-B4C8-E8B91AD66688}" dt="2024-03-14T08:25:16.849" v="4122" actId="1036"/>
          <ac:spMkLst>
            <pc:docMk/>
            <pc:sldMk cId="2237225341" sldId="2027"/>
            <ac:spMk id="12" creationId="{E434E9F2-475E-E93D-052B-07E452EAF112}"/>
          </ac:spMkLst>
        </pc:spChg>
        <pc:spChg chg="del">
          <ac:chgData name="Frederic Tregret" userId="8d14f05e-03e5-400f-9f01-f5f99516584d" providerId="ADAL" clId="{378D3750-2E99-45D1-B4C8-E8B91AD66688}" dt="2024-03-12T12:58:54.045" v="1757" actId="478"/>
          <ac:spMkLst>
            <pc:docMk/>
            <pc:sldMk cId="2237225341" sldId="2027"/>
            <ac:spMk id="13" creationId="{4F747EDD-007D-9D1C-F472-49BB3A0610C3}"/>
          </ac:spMkLst>
        </pc:spChg>
        <pc:spChg chg="del mod ord">
          <ac:chgData name="Frederic Tregret" userId="8d14f05e-03e5-400f-9f01-f5f99516584d" providerId="ADAL" clId="{378D3750-2E99-45D1-B4C8-E8B91AD66688}" dt="2024-03-12T13:00:24.851" v="1776" actId="478"/>
          <ac:spMkLst>
            <pc:docMk/>
            <pc:sldMk cId="2237225341" sldId="2027"/>
            <ac:spMk id="14" creationId="{8F51F917-5AB7-C6E7-3E45-8EFC00AD86B5}"/>
          </ac:spMkLst>
        </pc:spChg>
        <pc:spChg chg="mod">
          <ac:chgData name="Frederic Tregret" userId="8d14f05e-03e5-400f-9f01-f5f99516584d" providerId="ADAL" clId="{378D3750-2E99-45D1-B4C8-E8B91AD66688}" dt="2024-03-14T08:27:22.025" v="4158" actId="113"/>
          <ac:spMkLst>
            <pc:docMk/>
            <pc:sldMk cId="2237225341" sldId="2027"/>
            <ac:spMk id="15" creationId="{9BFFC6CE-CBC0-4940-A1B0-8E51DBCA956A}"/>
          </ac:spMkLst>
        </pc:spChg>
        <pc:spChg chg="mod ord">
          <ac:chgData name="Frederic Tregret" userId="8d14f05e-03e5-400f-9f01-f5f99516584d" providerId="ADAL" clId="{378D3750-2E99-45D1-B4C8-E8B91AD66688}" dt="2024-03-14T08:25:16.849" v="4122" actId="1036"/>
          <ac:spMkLst>
            <pc:docMk/>
            <pc:sldMk cId="2237225341" sldId="2027"/>
            <ac:spMk id="16" creationId="{0167E70D-A3CF-70D8-25A5-E43484357959}"/>
          </ac:spMkLst>
        </pc:spChg>
        <pc:spChg chg="mod">
          <ac:chgData name="Frederic Tregret" userId="8d14f05e-03e5-400f-9f01-f5f99516584d" providerId="ADAL" clId="{378D3750-2E99-45D1-B4C8-E8B91AD66688}" dt="2024-03-14T08:24:55.860" v="4117" actId="1035"/>
          <ac:spMkLst>
            <pc:docMk/>
            <pc:sldMk cId="2237225341" sldId="2027"/>
            <ac:spMk id="17" creationId="{72CC05EE-38B1-3FF6-B161-9D76F68C0DF5}"/>
          </ac:spMkLst>
        </pc:spChg>
        <pc:spChg chg="add mod">
          <ac:chgData name="Frederic Tregret" userId="8d14f05e-03e5-400f-9f01-f5f99516584d" providerId="ADAL" clId="{378D3750-2E99-45D1-B4C8-E8B91AD66688}" dt="2024-03-14T08:24:55.860" v="4117" actId="1035"/>
          <ac:spMkLst>
            <pc:docMk/>
            <pc:sldMk cId="2237225341" sldId="2027"/>
            <ac:spMk id="22" creationId="{69E52FEE-7D16-AEB5-124F-873621C4091F}"/>
          </ac:spMkLst>
        </pc:spChg>
        <pc:spChg chg="add del">
          <ac:chgData name="Frederic Tregret" userId="8d14f05e-03e5-400f-9f01-f5f99516584d" providerId="ADAL" clId="{378D3750-2E99-45D1-B4C8-E8B91AD66688}" dt="2024-03-12T13:08:50.533" v="1873" actId="22"/>
          <ac:spMkLst>
            <pc:docMk/>
            <pc:sldMk cId="2237225341" sldId="2027"/>
            <ac:spMk id="24" creationId="{1343F9D6-5D1E-4E3C-3694-4DC1D203219F}"/>
          </ac:spMkLst>
        </pc:spChg>
        <pc:spChg chg="add mod">
          <ac:chgData name="Frederic Tregret" userId="8d14f05e-03e5-400f-9f01-f5f99516584d" providerId="ADAL" clId="{378D3750-2E99-45D1-B4C8-E8B91AD66688}" dt="2024-03-14T08:25:42.999" v="4125" actId="1035"/>
          <ac:spMkLst>
            <pc:docMk/>
            <pc:sldMk cId="2237225341" sldId="2027"/>
            <ac:spMk id="25" creationId="{43F53D77-A687-0E4D-B8C8-5CA6AC79B32E}"/>
          </ac:spMkLst>
        </pc:spChg>
        <pc:spChg chg="add mod ord">
          <ac:chgData name="Frederic Tregret" userId="8d14f05e-03e5-400f-9f01-f5f99516584d" providerId="ADAL" clId="{378D3750-2E99-45D1-B4C8-E8B91AD66688}" dt="2024-03-14T08:25:42.999" v="4125" actId="1035"/>
          <ac:spMkLst>
            <pc:docMk/>
            <pc:sldMk cId="2237225341" sldId="2027"/>
            <ac:spMk id="26" creationId="{BDE092B4-17B3-2D40-04FF-AEE9CA491335}"/>
          </ac:spMkLst>
        </pc:spChg>
        <pc:picChg chg="mod">
          <ac:chgData name="Frederic Tregret" userId="8d14f05e-03e5-400f-9f01-f5f99516584d" providerId="ADAL" clId="{378D3750-2E99-45D1-B4C8-E8B91AD66688}" dt="2024-03-14T08:24:55.860" v="4117" actId="1035"/>
          <ac:picMkLst>
            <pc:docMk/>
            <pc:sldMk cId="2237225341" sldId="2027"/>
            <ac:picMk id="3" creationId="{EE167529-0D89-DD30-029B-F0C6AC59C1D0}"/>
          </ac:picMkLst>
        </pc:picChg>
        <pc:picChg chg="add mod ord">
          <ac:chgData name="Frederic Tregret" userId="8d14f05e-03e5-400f-9f01-f5f99516584d" providerId="ADAL" clId="{378D3750-2E99-45D1-B4C8-E8B91AD66688}" dt="2024-03-12T13:02:42.368" v="1806" actId="1076"/>
          <ac:picMkLst>
            <pc:docMk/>
            <pc:sldMk cId="2237225341" sldId="2027"/>
            <ac:picMk id="5" creationId="{CD14E05C-3E30-8788-80D5-34159024FB92}"/>
          </ac:picMkLst>
        </pc:picChg>
        <pc:picChg chg="mod">
          <ac:chgData name="Frederic Tregret" userId="8d14f05e-03e5-400f-9f01-f5f99516584d" providerId="ADAL" clId="{378D3750-2E99-45D1-B4C8-E8B91AD66688}" dt="2024-03-12T13:02:42.368" v="1806" actId="1076"/>
          <ac:picMkLst>
            <pc:docMk/>
            <pc:sldMk cId="2237225341" sldId="2027"/>
            <ac:picMk id="6" creationId="{A55B0AAB-03B9-DBA3-10ED-44B82E014027}"/>
          </ac:picMkLst>
        </pc:picChg>
        <pc:picChg chg="add mod ord modCrop">
          <ac:chgData name="Frederic Tregret" userId="8d14f05e-03e5-400f-9f01-f5f99516584d" providerId="ADAL" clId="{378D3750-2E99-45D1-B4C8-E8B91AD66688}" dt="2024-03-14T08:24:55.860" v="4117" actId="1035"/>
          <ac:picMkLst>
            <pc:docMk/>
            <pc:sldMk cId="2237225341" sldId="2027"/>
            <ac:picMk id="7" creationId="{98B79B7F-0CC7-FD8C-002C-E66F522131C7}"/>
          </ac:picMkLst>
        </pc:picChg>
        <pc:picChg chg="add mod ord">
          <ac:chgData name="Frederic Tregret" userId="8d14f05e-03e5-400f-9f01-f5f99516584d" providerId="ADAL" clId="{378D3750-2E99-45D1-B4C8-E8B91AD66688}" dt="2024-03-14T08:25:16.849" v="4122" actId="1036"/>
          <ac:picMkLst>
            <pc:docMk/>
            <pc:sldMk cId="2237225341" sldId="2027"/>
            <ac:picMk id="8" creationId="{B10AA1BF-B63F-FEF6-D1B0-E3EC42F6EBFF}"/>
          </ac:picMkLst>
        </pc:picChg>
        <pc:picChg chg="mod">
          <ac:chgData name="Frederic Tregret" userId="8d14f05e-03e5-400f-9f01-f5f99516584d" providerId="ADAL" clId="{378D3750-2E99-45D1-B4C8-E8B91AD66688}" dt="2024-03-12T13:08:30.502" v="1871" actId="1076"/>
          <ac:picMkLst>
            <pc:docMk/>
            <pc:sldMk cId="2237225341" sldId="2027"/>
            <ac:picMk id="9" creationId="{6FA637B8-A025-33DB-AAD1-8AE9AAA809EA}"/>
          </ac:picMkLst>
        </pc:picChg>
        <pc:picChg chg="mod">
          <ac:chgData name="Frederic Tregret" userId="8d14f05e-03e5-400f-9f01-f5f99516584d" providerId="ADAL" clId="{378D3750-2E99-45D1-B4C8-E8B91AD66688}" dt="2024-03-14T08:26:20.614" v="4140" actId="1036"/>
          <ac:picMkLst>
            <pc:docMk/>
            <pc:sldMk cId="2237225341" sldId="2027"/>
            <ac:picMk id="10" creationId="{F4E79230-64B4-0D78-3694-FD521E41F369}"/>
          </ac:picMkLst>
        </pc:picChg>
        <pc:picChg chg="del">
          <ac:chgData name="Frederic Tregret" userId="8d14f05e-03e5-400f-9f01-f5f99516584d" providerId="ADAL" clId="{378D3750-2E99-45D1-B4C8-E8B91AD66688}" dt="2024-03-12T12:58:38.124" v="1753" actId="478"/>
          <ac:picMkLst>
            <pc:docMk/>
            <pc:sldMk cId="2237225341" sldId="2027"/>
            <ac:picMk id="18" creationId="{26A59F4B-80F5-3666-5AE1-CD0D3D6FCECC}"/>
          </ac:picMkLst>
        </pc:picChg>
        <pc:picChg chg="del">
          <ac:chgData name="Frederic Tregret" userId="8d14f05e-03e5-400f-9f01-f5f99516584d" providerId="ADAL" clId="{378D3750-2E99-45D1-B4C8-E8B91AD66688}" dt="2024-03-12T12:58:39.048" v="1754" actId="478"/>
          <ac:picMkLst>
            <pc:docMk/>
            <pc:sldMk cId="2237225341" sldId="2027"/>
            <ac:picMk id="19" creationId="{7C5954EE-7578-72DE-3980-79512FFC2E7A}"/>
          </ac:picMkLst>
        </pc:picChg>
        <pc:picChg chg="del">
          <ac:chgData name="Frederic Tregret" userId="8d14f05e-03e5-400f-9f01-f5f99516584d" providerId="ADAL" clId="{378D3750-2E99-45D1-B4C8-E8B91AD66688}" dt="2024-03-12T12:58:40.232" v="1755" actId="478"/>
          <ac:picMkLst>
            <pc:docMk/>
            <pc:sldMk cId="2237225341" sldId="2027"/>
            <ac:picMk id="20" creationId="{EFF4790F-3897-6A6C-96C2-9746BCDA8F42}"/>
          </ac:picMkLst>
        </pc:picChg>
        <pc:picChg chg="del">
          <ac:chgData name="Frederic Tregret" userId="8d14f05e-03e5-400f-9f01-f5f99516584d" providerId="ADAL" clId="{378D3750-2E99-45D1-B4C8-E8B91AD66688}" dt="2024-03-12T12:58:40.571" v="1756" actId="478"/>
          <ac:picMkLst>
            <pc:docMk/>
            <pc:sldMk cId="2237225341" sldId="2027"/>
            <ac:picMk id="21" creationId="{84F67EEC-A6ED-B7A8-4F6D-3BBC2B2040D8}"/>
          </ac:picMkLst>
        </pc:picChg>
        <pc:picChg chg="add mod">
          <ac:chgData name="Frederic Tregret" userId="8d14f05e-03e5-400f-9f01-f5f99516584d" providerId="ADAL" clId="{378D3750-2E99-45D1-B4C8-E8B91AD66688}" dt="2024-03-14T08:25:42.999" v="4125" actId="1035"/>
          <ac:picMkLst>
            <pc:docMk/>
            <pc:sldMk cId="2237225341" sldId="2027"/>
            <ac:picMk id="27" creationId="{DDCBE3FB-57AE-8188-D490-14DC03A87924}"/>
          </ac:picMkLst>
        </pc:picChg>
      </pc:sldChg>
      <pc:sldChg chg="addSp delSp modSp add mod">
        <pc:chgData name="Frederic Tregret" userId="8d14f05e-03e5-400f-9f01-f5f99516584d" providerId="ADAL" clId="{378D3750-2E99-45D1-B4C8-E8B91AD66688}" dt="2024-03-12T14:56:44.881" v="2381" actId="113"/>
        <pc:sldMkLst>
          <pc:docMk/>
          <pc:sldMk cId="259393061" sldId="2028"/>
        </pc:sldMkLst>
        <pc:spChg chg="mod">
          <ac:chgData name="Frederic Tregret" userId="8d14f05e-03e5-400f-9f01-f5f99516584d" providerId="ADAL" clId="{378D3750-2E99-45D1-B4C8-E8B91AD66688}" dt="2024-03-12T14:11:09.426" v="2235" actId="20577"/>
          <ac:spMkLst>
            <pc:docMk/>
            <pc:sldMk cId="259393061" sldId="2028"/>
            <ac:spMk id="2" creationId="{00000000-0000-0000-0000-000000000000}"/>
          </ac:spMkLst>
        </pc:spChg>
        <pc:spChg chg="add mod ord">
          <ac:chgData name="Frederic Tregret" userId="8d14f05e-03e5-400f-9f01-f5f99516584d" providerId="ADAL" clId="{378D3750-2E99-45D1-B4C8-E8B91AD66688}" dt="2024-03-12T14:52:48.962" v="2342" actId="1076"/>
          <ac:spMkLst>
            <pc:docMk/>
            <pc:sldMk cId="259393061" sldId="2028"/>
            <ac:spMk id="11" creationId="{DCB6E664-DAC2-190B-4F41-32115DAF14D0}"/>
          </ac:spMkLst>
        </pc:spChg>
        <pc:spChg chg="mod">
          <ac:chgData name="Frederic Tregret" userId="8d14f05e-03e5-400f-9f01-f5f99516584d" providerId="ADAL" clId="{378D3750-2E99-45D1-B4C8-E8B91AD66688}" dt="2024-03-12T14:10:49.635" v="2207" actId="1035"/>
          <ac:spMkLst>
            <pc:docMk/>
            <pc:sldMk cId="259393061" sldId="2028"/>
            <ac:spMk id="13" creationId="{4F747EDD-007D-9D1C-F472-49BB3A0610C3}"/>
          </ac:spMkLst>
        </pc:spChg>
        <pc:spChg chg="add mod">
          <ac:chgData name="Frederic Tregret" userId="8d14f05e-03e5-400f-9f01-f5f99516584d" providerId="ADAL" clId="{378D3750-2E99-45D1-B4C8-E8B91AD66688}" dt="2024-03-12T14:55:24.113" v="2369" actId="14100"/>
          <ac:spMkLst>
            <pc:docMk/>
            <pc:sldMk cId="259393061" sldId="2028"/>
            <ac:spMk id="14" creationId="{62712FCD-9C55-F51E-5630-3F432A3FFA58}"/>
          </ac:spMkLst>
        </pc:spChg>
        <pc:spChg chg="mod">
          <ac:chgData name="Frederic Tregret" userId="8d14f05e-03e5-400f-9f01-f5f99516584d" providerId="ADAL" clId="{378D3750-2E99-45D1-B4C8-E8B91AD66688}" dt="2024-03-12T14:56:44.881" v="2381" actId="113"/>
          <ac:spMkLst>
            <pc:docMk/>
            <pc:sldMk cId="259393061" sldId="2028"/>
            <ac:spMk id="15" creationId="{9BFFC6CE-CBC0-4940-A1B0-8E51DBCA956A}"/>
          </ac:spMkLst>
        </pc:spChg>
        <pc:spChg chg="mod">
          <ac:chgData name="Frederic Tregret" userId="8d14f05e-03e5-400f-9f01-f5f99516584d" providerId="ADAL" clId="{378D3750-2E99-45D1-B4C8-E8B91AD66688}" dt="2024-03-12T14:10:49.635" v="2207" actId="1035"/>
          <ac:spMkLst>
            <pc:docMk/>
            <pc:sldMk cId="259393061" sldId="2028"/>
            <ac:spMk id="17" creationId="{72CC05EE-38B1-3FF6-B161-9D76F68C0DF5}"/>
          </ac:spMkLst>
        </pc:spChg>
        <pc:grpChg chg="del">
          <ac:chgData name="Frederic Tregret" userId="8d14f05e-03e5-400f-9f01-f5f99516584d" providerId="ADAL" clId="{378D3750-2E99-45D1-B4C8-E8B91AD66688}" dt="2024-03-12T14:03:41.052" v="2116" actId="478"/>
          <ac:grpSpMkLst>
            <pc:docMk/>
            <pc:sldMk cId="259393061" sldId="2028"/>
            <ac:grpSpMk id="19" creationId="{6E6DD71F-D6BC-26AA-F80B-019DA31E4D1A}"/>
          </ac:grpSpMkLst>
        </pc:grpChg>
        <pc:picChg chg="mod">
          <ac:chgData name="Frederic Tregret" userId="8d14f05e-03e5-400f-9f01-f5f99516584d" providerId="ADAL" clId="{378D3750-2E99-45D1-B4C8-E8B91AD66688}" dt="2024-03-12T14:10:49.635" v="2207" actId="1035"/>
          <ac:picMkLst>
            <pc:docMk/>
            <pc:sldMk cId="259393061" sldId="2028"/>
            <ac:picMk id="3" creationId="{EE167529-0D89-DD30-029B-F0C6AC59C1D0}"/>
          </ac:picMkLst>
        </pc:picChg>
        <pc:picChg chg="mod">
          <ac:chgData name="Frederic Tregret" userId="8d14f05e-03e5-400f-9f01-f5f99516584d" providerId="ADAL" clId="{378D3750-2E99-45D1-B4C8-E8B91AD66688}" dt="2024-03-12T14:23:44.789" v="2267" actId="1076"/>
          <ac:picMkLst>
            <pc:docMk/>
            <pc:sldMk cId="259393061" sldId="2028"/>
            <ac:picMk id="6" creationId="{A55B0AAB-03B9-DBA3-10ED-44B82E014027}"/>
          </ac:picMkLst>
        </pc:picChg>
        <pc:picChg chg="add mod ord modCrop">
          <ac:chgData name="Frederic Tregret" userId="8d14f05e-03e5-400f-9f01-f5f99516584d" providerId="ADAL" clId="{378D3750-2E99-45D1-B4C8-E8B91AD66688}" dt="2024-03-12T14:10:49.635" v="2207" actId="1035"/>
          <ac:picMkLst>
            <pc:docMk/>
            <pc:sldMk cId="259393061" sldId="2028"/>
            <ac:picMk id="7" creationId="{0D43804C-062B-3B43-9E4B-F8EFB4AF0C8F}"/>
          </ac:picMkLst>
        </pc:picChg>
        <pc:picChg chg="add mod ord">
          <ac:chgData name="Frederic Tregret" userId="8d14f05e-03e5-400f-9f01-f5f99516584d" providerId="ADAL" clId="{378D3750-2E99-45D1-B4C8-E8B91AD66688}" dt="2024-03-12T14:10:57.045" v="2209" actId="167"/>
          <ac:picMkLst>
            <pc:docMk/>
            <pc:sldMk cId="259393061" sldId="2028"/>
            <ac:picMk id="8" creationId="{51DC351A-E627-A487-7EF0-4A99B50B65C2}"/>
          </ac:picMkLst>
        </pc:picChg>
        <pc:picChg chg="mod">
          <ac:chgData name="Frederic Tregret" userId="8d14f05e-03e5-400f-9f01-f5f99516584d" providerId="ADAL" clId="{378D3750-2E99-45D1-B4C8-E8B91AD66688}" dt="2024-03-12T14:51:14.381" v="2326" actId="1076"/>
          <ac:picMkLst>
            <pc:docMk/>
            <pc:sldMk cId="259393061" sldId="2028"/>
            <ac:picMk id="9" creationId="{6FA637B8-A025-33DB-AAD1-8AE9AAA809EA}"/>
          </ac:picMkLst>
        </pc:picChg>
        <pc:picChg chg="mod">
          <ac:chgData name="Frederic Tregret" userId="8d14f05e-03e5-400f-9f01-f5f99516584d" providerId="ADAL" clId="{378D3750-2E99-45D1-B4C8-E8B91AD66688}" dt="2024-03-12T14:53:06.186" v="2344" actId="1076"/>
          <ac:picMkLst>
            <pc:docMk/>
            <pc:sldMk cId="259393061" sldId="2028"/>
            <ac:picMk id="10" creationId="{F4E79230-64B4-0D78-3694-FD521E41F369}"/>
          </ac:picMkLst>
        </pc:picChg>
        <pc:picChg chg="add mod">
          <ac:chgData name="Frederic Tregret" userId="8d14f05e-03e5-400f-9f01-f5f99516584d" providerId="ADAL" clId="{378D3750-2E99-45D1-B4C8-E8B91AD66688}" dt="2024-03-12T14:52:56.076" v="2343" actId="1076"/>
          <ac:picMkLst>
            <pc:docMk/>
            <pc:sldMk cId="259393061" sldId="2028"/>
            <ac:picMk id="12" creationId="{975F2B87-94EB-1D06-19B1-CFEA8AC30667}"/>
          </ac:picMkLst>
        </pc:picChg>
        <pc:picChg chg="mod">
          <ac:chgData name="Frederic Tregret" userId="8d14f05e-03e5-400f-9f01-f5f99516584d" providerId="ADAL" clId="{378D3750-2E99-45D1-B4C8-E8B91AD66688}" dt="2024-03-12T14:10:49.635" v="2207" actId="1035"/>
          <ac:picMkLst>
            <pc:docMk/>
            <pc:sldMk cId="259393061" sldId="2028"/>
            <ac:picMk id="20" creationId="{A2C06D21-FFF9-8629-C0D2-9F7970A36D19}"/>
          </ac:picMkLst>
        </pc:picChg>
        <pc:picChg chg="del">
          <ac:chgData name="Frederic Tregret" userId="8d14f05e-03e5-400f-9f01-f5f99516584d" providerId="ADAL" clId="{378D3750-2E99-45D1-B4C8-E8B91AD66688}" dt="2024-03-12T14:23:51.702" v="2268" actId="478"/>
          <ac:picMkLst>
            <pc:docMk/>
            <pc:sldMk cId="259393061" sldId="2028"/>
            <ac:picMk id="21" creationId="{E8A217DC-AF36-ACE8-13A1-E2AEDCA8DD3C}"/>
          </ac:picMkLst>
        </pc:picChg>
      </pc:sldChg>
      <pc:sldChg chg="addSp delSp modSp add mod">
        <pc:chgData name="Frederic Tregret" userId="8d14f05e-03e5-400f-9f01-f5f99516584d" providerId="ADAL" clId="{378D3750-2E99-45D1-B4C8-E8B91AD66688}" dt="2024-03-14T13:15:49.671" v="4278" actId="1076"/>
        <pc:sldMkLst>
          <pc:docMk/>
          <pc:sldMk cId="3149255350" sldId="2029"/>
        </pc:sldMkLst>
        <pc:spChg chg="mod">
          <ac:chgData name="Frederic Tregret" userId="8d14f05e-03e5-400f-9f01-f5f99516584d" providerId="ADAL" clId="{378D3750-2E99-45D1-B4C8-E8B91AD66688}" dt="2024-03-12T14:11:18.898" v="2262" actId="20577"/>
          <ac:spMkLst>
            <pc:docMk/>
            <pc:sldMk cId="3149255350" sldId="2029"/>
            <ac:spMk id="2" creationId="{00000000-0000-0000-0000-000000000000}"/>
          </ac:spMkLst>
        </pc:spChg>
        <pc:spChg chg="add del">
          <ac:chgData name="Frederic Tregret" userId="8d14f05e-03e5-400f-9f01-f5f99516584d" providerId="ADAL" clId="{378D3750-2E99-45D1-B4C8-E8B91AD66688}" dt="2024-03-12T14:07:35.999" v="2180" actId="22"/>
          <ac:spMkLst>
            <pc:docMk/>
            <pc:sldMk cId="3149255350" sldId="2029"/>
            <ac:spMk id="11" creationId="{7561E03F-E914-A36F-67A6-28105744A0B1}"/>
          </ac:spMkLst>
        </pc:spChg>
        <pc:spChg chg="mod">
          <ac:chgData name="Frederic Tregret" userId="8d14f05e-03e5-400f-9f01-f5f99516584d" providerId="ADAL" clId="{378D3750-2E99-45D1-B4C8-E8B91AD66688}" dt="2024-03-12T14:25:36.613" v="2301" actId="1035"/>
          <ac:spMkLst>
            <pc:docMk/>
            <pc:sldMk cId="3149255350" sldId="2029"/>
            <ac:spMk id="13" creationId="{4F747EDD-007D-9D1C-F472-49BB3A0610C3}"/>
          </ac:spMkLst>
        </pc:spChg>
        <pc:spChg chg="mod">
          <ac:chgData name="Frederic Tregret" userId="8d14f05e-03e5-400f-9f01-f5f99516584d" providerId="ADAL" clId="{378D3750-2E99-45D1-B4C8-E8B91AD66688}" dt="2024-03-12T14:56:30.970" v="2379" actId="20577"/>
          <ac:spMkLst>
            <pc:docMk/>
            <pc:sldMk cId="3149255350" sldId="2029"/>
            <ac:spMk id="15" creationId="{9BFFC6CE-CBC0-4940-A1B0-8E51DBCA956A}"/>
          </ac:spMkLst>
        </pc:spChg>
        <pc:spChg chg="add mod ord">
          <ac:chgData name="Frederic Tregret" userId="8d14f05e-03e5-400f-9f01-f5f99516584d" providerId="ADAL" clId="{378D3750-2E99-45D1-B4C8-E8B91AD66688}" dt="2024-03-12T14:53:26.682" v="2351" actId="1035"/>
          <ac:spMkLst>
            <pc:docMk/>
            <pc:sldMk cId="3149255350" sldId="2029"/>
            <ac:spMk id="16" creationId="{A1015215-0F27-EAA7-2F73-0D3AACD68D9A}"/>
          </ac:spMkLst>
        </pc:spChg>
        <pc:spChg chg="mod">
          <ac:chgData name="Frederic Tregret" userId="8d14f05e-03e5-400f-9f01-f5f99516584d" providerId="ADAL" clId="{378D3750-2E99-45D1-B4C8-E8B91AD66688}" dt="2024-03-12T14:25:36.613" v="2301" actId="1035"/>
          <ac:spMkLst>
            <pc:docMk/>
            <pc:sldMk cId="3149255350" sldId="2029"/>
            <ac:spMk id="17" creationId="{72CC05EE-38B1-3FF6-B161-9D76F68C0DF5}"/>
          </ac:spMkLst>
        </pc:spChg>
        <pc:spChg chg="add mod">
          <ac:chgData name="Frederic Tregret" userId="8d14f05e-03e5-400f-9f01-f5f99516584d" providerId="ADAL" clId="{378D3750-2E99-45D1-B4C8-E8B91AD66688}" dt="2024-03-12T14:55:54.017" v="2373" actId="14100"/>
          <ac:spMkLst>
            <pc:docMk/>
            <pc:sldMk cId="3149255350" sldId="2029"/>
            <ac:spMk id="19" creationId="{7560E9A9-9485-7D41-A583-858CFD586EE3}"/>
          </ac:spMkLst>
        </pc:spChg>
        <pc:picChg chg="mod">
          <ac:chgData name="Frederic Tregret" userId="8d14f05e-03e5-400f-9f01-f5f99516584d" providerId="ADAL" clId="{378D3750-2E99-45D1-B4C8-E8B91AD66688}" dt="2024-03-12T14:25:36.613" v="2301" actId="1035"/>
          <ac:picMkLst>
            <pc:docMk/>
            <pc:sldMk cId="3149255350" sldId="2029"/>
            <ac:picMk id="3" creationId="{EE167529-0D89-DD30-029B-F0C6AC59C1D0}"/>
          </ac:picMkLst>
        </pc:picChg>
        <pc:picChg chg="mod">
          <ac:chgData name="Frederic Tregret" userId="8d14f05e-03e5-400f-9f01-f5f99516584d" providerId="ADAL" clId="{378D3750-2E99-45D1-B4C8-E8B91AD66688}" dt="2024-03-14T13:15:49.671" v="4278" actId="1076"/>
          <ac:picMkLst>
            <pc:docMk/>
            <pc:sldMk cId="3149255350" sldId="2029"/>
            <ac:picMk id="6" creationId="{A55B0AAB-03B9-DBA3-10ED-44B82E014027}"/>
          </ac:picMkLst>
        </pc:picChg>
        <pc:picChg chg="del">
          <ac:chgData name="Frederic Tregret" userId="8d14f05e-03e5-400f-9f01-f5f99516584d" providerId="ADAL" clId="{378D3750-2E99-45D1-B4C8-E8B91AD66688}" dt="2024-03-12T14:07:31.799" v="2177" actId="478"/>
          <ac:picMkLst>
            <pc:docMk/>
            <pc:sldMk cId="3149255350" sldId="2029"/>
            <ac:picMk id="7" creationId="{0D43804C-062B-3B43-9E4B-F8EFB4AF0C8F}"/>
          </ac:picMkLst>
        </pc:picChg>
        <pc:picChg chg="del">
          <ac:chgData name="Frederic Tregret" userId="8d14f05e-03e5-400f-9f01-f5f99516584d" providerId="ADAL" clId="{378D3750-2E99-45D1-B4C8-E8B91AD66688}" dt="2024-03-12T14:07:33.769" v="2178" actId="478"/>
          <ac:picMkLst>
            <pc:docMk/>
            <pc:sldMk cId="3149255350" sldId="2029"/>
            <ac:picMk id="8" creationId="{51DC351A-E627-A487-7EF0-4A99B50B65C2}"/>
          </ac:picMkLst>
        </pc:picChg>
        <pc:picChg chg="mod">
          <ac:chgData name="Frederic Tregret" userId="8d14f05e-03e5-400f-9f01-f5f99516584d" providerId="ADAL" clId="{378D3750-2E99-45D1-B4C8-E8B91AD66688}" dt="2024-03-12T14:51:54.092" v="2328" actId="1076"/>
          <ac:picMkLst>
            <pc:docMk/>
            <pc:sldMk cId="3149255350" sldId="2029"/>
            <ac:picMk id="9" creationId="{6FA637B8-A025-33DB-AAD1-8AE9AAA809EA}"/>
          </ac:picMkLst>
        </pc:picChg>
        <pc:picChg chg="mod">
          <ac:chgData name="Frederic Tregret" userId="8d14f05e-03e5-400f-9f01-f5f99516584d" providerId="ADAL" clId="{378D3750-2E99-45D1-B4C8-E8B91AD66688}" dt="2024-03-12T14:53:45.452" v="2359" actId="1036"/>
          <ac:picMkLst>
            <pc:docMk/>
            <pc:sldMk cId="3149255350" sldId="2029"/>
            <ac:picMk id="10" creationId="{F4E79230-64B4-0D78-3694-FD521E41F369}"/>
          </ac:picMkLst>
        </pc:picChg>
        <pc:picChg chg="add mod ord">
          <ac:chgData name="Frederic Tregret" userId="8d14f05e-03e5-400f-9f01-f5f99516584d" providerId="ADAL" clId="{378D3750-2E99-45D1-B4C8-E8B91AD66688}" dt="2024-03-14T13:15:44.029" v="4277" actId="167"/>
          <ac:picMkLst>
            <pc:docMk/>
            <pc:sldMk cId="3149255350" sldId="2029"/>
            <ac:picMk id="12" creationId="{FC2C0487-768C-8C7D-344E-39A2F142BF12}"/>
          </ac:picMkLst>
        </pc:picChg>
        <pc:picChg chg="add mod ord modCrop">
          <ac:chgData name="Frederic Tregret" userId="8d14f05e-03e5-400f-9f01-f5f99516584d" providerId="ADAL" clId="{378D3750-2E99-45D1-B4C8-E8B91AD66688}" dt="2024-03-12T14:25:36.613" v="2301" actId="1035"/>
          <ac:picMkLst>
            <pc:docMk/>
            <pc:sldMk cId="3149255350" sldId="2029"/>
            <ac:picMk id="14" creationId="{BACCDB9F-3C3A-B50C-74D3-C68E5CEE606C}"/>
          </ac:picMkLst>
        </pc:picChg>
        <pc:picChg chg="add mod">
          <ac:chgData name="Frederic Tregret" userId="8d14f05e-03e5-400f-9f01-f5f99516584d" providerId="ADAL" clId="{378D3750-2E99-45D1-B4C8-E8B91AD66688}" dt="2024-03-12T14:53:40.738" v="2352" actId="1076"/>
          <ac:picMkLst>
            <pc:docMk/>
            <pc:sldMk cId="3149255350" sldId="2029"/>
            <ac:picMk id="18" creationId="{91084BA4-CC24-EE46-17A4-E0BE75A1287D}"/>
          </ac:picMkLst>
        </pc:picChg>
        <pc:picChg chg="mod ord">
          <ac:chgData name="Frederic Tregret" userId="8d14f05e-03e5-400f-9f01-f5f99516584d" providerId="ADAL" clId="{378D3750-2E99-45D1-B4C8-E8B91AD66688}" dt="2024-03-12T14:25:36.613" v="2301" actId="1035"/>
          <ac:picMkLst>
            <pc:docMk/>
            <pc:sldMk cId="3149255350" sldId="2029"/>
            <ac:picMk id="20" creationId="{A2C06D21-FFF9-8629-C0D2-9F7970A36D19}"/>
          </ac:picMkLst>
        </pc:picChg>
        <pc:picChg chg="del">
          <ac:chgData name="Frederic Tregret" userId="8d14f05e-03e5-400f-9f01-f5f99516584d" providerId="ADAL" clId="{378D3750-2E99-45D1-B4C8-E8B91AD66688}" dt="2024-03-12T14:52:00.447" v="2332" actId="478"/>
          <ac:picMkLst>
            <pc:docMk/>
            <pc:sldMk cId="3149255350" sldId="2029"/>
            <ac:picMk id="21" creationId="{E8A217DC-AF36-ACE8-13A1-E2AEDCA8DD3C}"/>
          </ac:picMkLst>
        </pc:picChg>
      </pc:sldChg>
      <pc:sldChg chg="addSp delSp modSp add mod ord">
        <pc:chgData name="Frederic Tregret" userId="8d14f05e-03e5-400f-9f01-f5f99516584d" providerId="ADAL" clId="{378D3750-2E99-45D1-B4C8-E8B91AD66688}" dt="2024-03-13T10:01:16.576" v="3274"/>
        <pc:sldMkLst>
          <pc:docMk/>
          <pc:sldMk cId="2644131257" sldId="2030"/>
        </pc:sldMkLst>
        <pc:spChg chg="mod">
          <ac:chgData name="Frederic Tregret" userId="8d14f05e-03e5-400f-9f01-f5f99516584d" providerId="ADAL" clId="{378D3750-2E99-45D1-B4C8-E8B91AD66688}" dt="2024-03-12T15:18:36.770" v="2444" actId="20577"/>
          <ac:spMkLst>
            <pc:docMk/>
            <pc:sldMk cId="2644131257" sldId="2030"/>
            <ac:spMk id="6" creationId="{AF05B033-BDFC-47C2-9698-44DD2741D0DB}"/>
          </ac:spMkLst>
        </pc:spChg>
        <pc:picChg chg="add del">
          <ac:chgData name="Frederic Tregret" userId="8d14f05e-03e5-400f-9f01-f5f99516584d" providerId="ADAL" clId="{378D3750-2E99-45D1-B4C8-E8B91AD66688}" dt="2024-03-12T15:18:31.166" v="2436" actId="478"/>
          <ac:picMkLst>
            <pc:docMk/>
            <pc:sldMk cId="2644131257" sldId="2030"/>
            <ac:picMk id="7" creationId="{CA91A7CD-AD07-852E-CB58-E598671B70D7}"/>
          </ac:picMkLst>
        </pc:picChg>
        <pc:picChg chg="add mod ord modCrop">
          <ac:chgData name="Frederic Tregret" userId="8d14f05e-03e5-400f-9f01-f5f99516584d" providerId="ADAL" clId="{378D3750-2E99-45D1-B4C8-E8B91AD66688}" dt="2024-03-12T15:18:29.338" v="2435" actId="171"/>
          <ac:picMkLst>
            <pc:docMk/>
            <pc:sldMk cId="2644131257" sldId="2030"/>
            <ac:picMk id="8" creationId="{34A785B6-1586-07F1-3F90-3AF9B838D854}"/>
          </ac:picMkLst>
        </pc:picChg>
      </pc:sldChg>
      <pc:sldChg chg="addSp delSp modSp add mod ord modShow">
        <pc:chgData name="Frederic Tregret" userId="8d14f05e-03e5-400f-9f01-f5f99516584d" providerId="ADAL" clId="{378D3750-2E99-45D1-B4C8-E8B91AD66688}" dt="2024-03-14T08:31:58.558" v="4232"/>
        <pc:sldMkLst>
          <pc:docMk/>
          <pc:sldMk cId="1540636024" sldId="2031"/>
        </pc:sldMkLst>
        <pc:spChg chg="mod">
          <ac:chgData name="Frederic Tregret" userId="8d14f05e-03e5-400f-9f01-f5f99516584d" providerId="ADAL" clId="{378D3750-2E99-45D1-B4C8-E8B91AD66688}" dt="2024-03-12T15:25:53.699" v="2598" actId="20577"/>
          <ac:spMkLst>
            <pc:docMk/>
            <pc:sldMk cId="1540636024" sldId="2031"/>
            <ac:spMk id="2" creationId="{00000000-0000-0000-0000-000000000000}"/>
          </ac:spMkLst>
        </pc:spChg>
        <pc:spChg chg="del">
          <ac:chgData name="Frederic Tregret" userId="8d14f05e-03e5-400f-9f01-f5f99516584d" providerId="ADAL" clId="{378D3750-2E99-45D1-B4C8-E8B91AD66688}" dt="2024-03-12T15:25:40.291" v="2571" actId="478"/>
          <ac:spMkLst>
            <pc:docMk/>
            <pc:sldMk cId="1540636024" sldId="2031"/>
            <ac:spMk id="12" creationId="{E434E9F2-475E-E93D-052B-07E452EAF112}"/>
          </ac:spMkLst>
        </pc:spChg>
        <pc:spChg chg="mod">
          <ac:chgData name="Frederic Tregret" userId="8d14f05e-03e5-400f-9f01-f5f99516584d" providerId="ADAL" clId="{378D3750-2E99-45D1-B4C8-E8B91AD66688}" dt="2024-03-14T08:30:18.653" v="4217" actId="20577"/>
          <ac:spMkLst>
            <pc:docMk/>
            <pc:sldMk cId="1540636024" sldId="2031"/>
            <ac:spMk id="15" creationId="{9BFFC6CE-CBC0-4940-A1B0-8E51DBCA956A}"/>
          </ac:spMkLst>
        </pc:spChg>
        <pc:spChg chg="mod">
          <ac:chgData name="Frederic Tregret" userId="8d14f05e-03e5-400f-9f01-f5f99516584d" providerId="ADAL" clId="{378D3750-2E99-45D1-B4C8-E8B91AD66688}" dt="2024-03-14T08:31:33.412" v="4229" actId="1036"/>
          <ac:spMkLst>
            <pc:docMk/>
            <pc:sldMk cId="1540636024" sldId="2031"/>
            <ac:spMk id="16" creationId="{0167E70D-A3CF-70D8-25A5-E43484357959}"/>
          </ac:spMkLst>
        </pc:spChg>
        <pc:spChg chg="mod">
          <ac:chgData name="Frederic Tregret" userId="8d14f05e-03e5-400f-9f01-f5f99516584d" providerId="ADAL" clId="{378D3750-2E99-45D1-B4C8-E8B91AD66688}" dt="2024-03-12T15:24:46.536" v="2567" actId="1037"/>
          <ac:spMkLst>
            <pc:docMk/>
            <pc:sldMk cId="1540636024" sldId="2031"/>
            <ac:spMk id="17" creationId="{72CC05EE-38B1-3FF6-B161-9D76F68C0DF5}"/>
          </ac:spMkLst>
        </pc:spChg>
        <pc:spChg chg="del">
          <ac:chgData name="Frederic Tregret" userId="8d14f05e-03e5-400f-9f01-f5f99516584d" providerId="ADAL" clId="{378D3750-2E99-45D1-B4C8-E8B91AD66688}" dt="2024-03-12T15:25:42.182" v="2572" actId="478"/>
          <ac:spMkLst>
            <pc:docMk/>
            <pc:sldMk cId="1540636024" sldId="2031"/>
            <ac:spMk id="22" creationId="{69E52FEE-7D16-AEB5-124F-873621C4091F}"/>
          </ac:spMkLst>
        </pc:spChg>
        <pc:spChg chg="del">
          <ac:chgData name="Frederic Tregret" userId="8d14f05e-03e5-400f-9f01-f5f99516584d" providerId="ADAL" clId="{378D3750-2E99-45D1-B4C8-E8B91AD66688}" dt="2024-03-12T15:24:14.573" v="2546" actId="478"/>
          <ac:spMkLst>
            <pc:docMk/>
            <pc:sldMk cId="1540636024" sldId="2031"/>
            <ac:spMk id="25" creationId="{43F53D77-A687-0E4D-B8C8-5CA6AC79B32E}"/>
          </ac:spMkLst>
        </pc:spChg>
        <pc:spChg chg="del">
          <ac:chgData name="Frederic Tregret" userId="8d14f05e-03e5-400f-9f01-f5f99516584d" providerId="ADAL" clId="{378D3750-2E99-45D1-B4C8-E8B91AD66688}" dt="2024-03-12T15:24:10.092" v="2544" actId="478"/>
          <ac:spMkLst>
            <pc:docMk/>
            <pc:sldMk cId="1540636024" sldId="2031"/>
            <ac:spMk id="26" creationId="{BDE092B4-17B3-2D40-04FF-AEE9CA491335}"/>
          </ac:spMkLst>
        </pc:spChg>
        <pc:picChg chg="mod">
          <ac:chgData name="Frederic Tregret" userId="8d14f05e-03e5-400f-9f01-f5f99516584d" providerId="ADAL" clId="{378D3750-2E99-45D1-B4C8-E8B91AD66688}" dt="2024-03-12T15:26:16.761" v="2600" actId="1076"/>
          <ac:picMkLst>
            <pc:docMk/>
            <pc:sldMk cId="1540636024" sldId="2031"/>
            <ac:picMk id="3" creationId="{EE167529-0D89-DD30-029B-F0C6AC59C1D0}"/>
          </ac:picMkLst>
        </pc:picChg>
        <pc:picChg chg="add mod">
          <ac:chgData name="Frederic Tregret" userId="8d14f05e-03e5-400f-9f01-f5f99516584d" providerId="ADAL" clId="{378D3750-2E99-45D1-B4C8-E8B91AD66688}" dt="2024-03-14T08:31:42.306" v="4230" actId="1076"/>
          <ac:picMkLst>
            <pc:docMk/>
            <pc:sldMk cId="1540636024" sldId="2031"/>
            <ac:picMk id="5" creationId="{2C75382A-6562-3C08-0358-083BDAAB5904}"/>
          </ac:picMkLst>
        </pc:picChg>
        <pc:picChg chg="del">
          <ac:chgData name="Frederic Tregret" userId="8d14f05e-03e5-400f-9f01-f5f99516584d" providerId="ADAL" clId="{378D3750-2E99-45D1-B4C8-E8B91AD66688}" dt="2024-03-12T15:23:49.438" v="2502" actId="478"/>
          <ac:picMkLst>
            <pc:docMk/>
            <pc:sldMk cId="1540636024" sldId="2031"/>
            <ac:picMk id="5" creationId="{CD14E05C-3E30-8788-80D5-34159024FB92}"/>
          </ac:picMkLst>
        </pc:picChg>
        <pc:picChg chg="add mod">
          <ac:chgData name="Frederic Tregret" userId="8d14f05e-03e5-400f-9f01-f5f99516584d" providerId="ADAL" clId="{378D3750-2E99-45D1-B4C8-E8B91AD66688}" dt="2024-03-14T08:31:12.333" v="4223" actId="1076"/>
          <ac:picMkLst>
            <pc:docMk/>
            <pc:sldMk cId="1540636024" sldId="2031"/>
            <ac:picMk id="6" creationId="{92C393D9-2140-12B0-FF3C-8EE7025C76AA}"/>
          </ac:picMkLst>
        </pc:picChg>
        <pc:picChg chg="del mod">
          <ac:chgData name="Frederic Tregret" userId="8d14f05e-03e5-400f-9f01-f5f99516584d" providerId="ADAL" clId="{378D3750-2E99-45D1-B4C8-E8B91AD66688}" dt="2024-03-12T15:26:18.753" v="2601" actId="478"/>
          <ac:picMkLst>
            <pc:docMk/>
            <pc:sldMk cId="1540636024" sldId="2031"/>
            <ac:picMk id="6" creationId="{A55B0AAB-03B9-DBA3-10ED-44B82E014027}"/>
          </ac:picMkLst>
        </pc:picChg>
        <pc:picChg chg="del">
          <ac:chgData name="Frederic Tregret" userId="8d14f05e-03e5-400f-9f01-f5f99516584d" providerId="ADAL" clId="{378D3750-2E99-45D1-B4C8-E8B91AD66688}" dt="2024-03-12T15:23:48.651" v="2501" actId="478"/>
          <ac:picMkLst>
            <pc:docMk/>
            <pc:sldMk cId="1540636024" sldId="2031"/>
            <ac:picMk id="7" creationId="{98B79B7F-0CC7-FD8C-002C-E66F522131C7}"/>
          </ac:picMkLst>
        </pc:picChg>
        <pc:picChg chg="del">
          <ac:chgData name="Frederic Tregret" userId="8d14f05e-03e5-400f-9f01-f5f99516584d" providerId="ADAL" clId="{378D3750-2E99-45D1-B4C8-E8B91AD66688}" dt="2024-03-12T15:23:47.949" v="2500" actId="478"/>
          <ac:picMkLst>
            <pc:docMk/>
            <pc:sldMk cId="1540636024" sldId="2031"/>
            <ac:picMk id="8" creationId="{B10AA1BF-B63F-FEF6-D1B0-E3EC42F6EBFF}"/>
          </ac:picMkLst>
        </pc:picChg>
        <pc:picChg chg="del">
          <ac:chgData name="Frederic Tregret" userId="8d14f05e-03e5-400f-9f01-f5f99516584d" providerId="ADAL" clId="{378D3750-2E99-45D1-B4C8-E8B91AD66688}" dt="2024-03-12T15:26:19.569" v="2602" actId="478"/>
          <ac:picMkLst>
            <pc:docMk/>
            <pc:sldMk cId="1540636024" sldId="2031"/>
            <ac:picMk id="10" creationId="{F4E79230-64B4-0D78-3694-FD521E41F369}"/>
          </ac:picMkLst>
        </pc:picChg>
        <pc:picChg chg="add del mod ord modCrop">
          <ac:chgData name="Frederic Tregret" userId="8d14f05e-03e5-400f-9f01-f5f99516584d" providerId="ADAL" clId="{378D3750-2E99-45D1-B4C8-E8B91AD66688}" dt="2024-03-12T15:31:19.628" v="2733" actId="478"/>
          <ac:picMkLst>
            <pc:docMk/>
            <pc:sldMk cId="1540636024" sldId="2031"/>
            <ac:picMk id="11" creationId="{AEDF79E6-67B1-9EB4-AB0D-3030B0BDE2EC}"/>
          </ac:picMkLst>
        </pc:picChg>
        <pc:picChg chg="add del mod modCrop">
          <ac:chgData name="Frederic Tregret" userId="8d14f05e-03e5-400f-9f01-f5f99516584d" providerId="ADAL" clId="{378D3750-2E99-45D1-B4C8-E8B91AD66688}" dt="2024-03-12T15:31:23.481" v="2734" actId="478"/>
          <ac:picMkLst>
            <pc:docMk/>
            <pc:sldMk cId="1540636024" sldId="2031"/>
            <ac:picMk id="13" creationId="{43DC3A57-0D4B-E378-9F5A-B243CCFAD4EA}"/>
          </ac:picMkLst>
        </pc:picChg>
        <pc:picChg chg="del">
          <ac:chgData name="Frederic Tregret" userId="8d14f05e-03e5-400f-9f01-f5f99516584d" providerId="ADAL" clId="{378D3750-2E99-45D1-B4C8-E8B91AD66688}" dt="2024-03-12T15:24:11.353" v="2545" actId="478"/>
          <ac:picMkLst>
            <pc:docMk/>
            <pc:sldMk cId="1540636024" sldId="2031"/>
            <ac:picMk id="27" creationId="{DDCBE3FB-57AE-8188-D490-14DC03A87924}"/>
          </ac:picMkLst>
        </pc:picChg>
      </pc:sldChg>
      <pc:sldChg chg="addSp delSp modSp add mod">
        <pc:chgData name="Frederic Tregret" userId="8d14f05e-03e5-400f-9f01-f5f99516584d" providerId="ADAL" clId="{378D3750-2E99-45D1-B4C8-E8B91AD66688}" dt="2024-03-19T12:12:36.550" v="4309" actId="1076"/>
        <pc:sldMkLst>
          <pc:docMk/>
          <pc:sldMk cId="1356502363" sldId="2032"/>
        </pc:sldMkLst>
        <pc:spChg chg="add mod">
          <ac:chgData name="Frederic Tregret" userId="8d14f05e-03e5-400f-9f01-f5f99516584d" providerId="ADAL" clId="{378D3750-2E99-45D1-B4C8-E8B91AD66688}" dt="2024-03-12T15:33:03.221" v="2742"/>
          <ac:spMkLst>
            <pc:docMk/>
            <pc:sldMk cId="1356502363" sldId="2032"/>
            <ac:spMk id="8" creationId="{6BB4AFE5-3FED-521C-B9E9-36EADB31EF43}"/>
          </ac:spMkLst>
        </pc:spChg>
        <pc:spChg chg="add mod">
          <ac:chgData name="Frederic Tregret" userId="8d14f05e-03e5-400f-9f01-f5f99516584d" providerId="ADAL" clId="{378D3750-2E99-45D1-B4C8-E8B91AD66688}" dt="2024-03-12T15:33:14.401" v="2743"/>
          <ac:spMkLst>
            <pc:docMk/>
            <pc:sldMk cId="1356502363" sldId="2032"/>
            <ac:spMk id="10" creationId="{C2CE4FD1-D4B9-727E-F8A0-443A753214E0}"/>
          </ac:spMkLst>
        </pc:spChg>
        <pc:spChg chg="add mod">
          <ac:chgData name="Frederic Tregret" userId="8d14f05e-03e5-400f-9f01-f5f99516584d" providerId="ADAL" clId="{378D3750-2E99-45D1-B4C8-E8B91AD66688}" dt="2024-03-14T13:17:45.032" v="4291" actId="1076"/>
          <ac:spMkLst>
            <pc:docMk/>
            <pc:sldMk cId="1356502363" sldId="2032"/>
            <ac:spMk id="11" creationId="{73E95077-3CC2-8184-30AF-45EC2645F1D3}"/>
          </ac:spMkLst>
        </pc:spChg>
        <pc:spChg chg="add mod">
          <ac:chgData name="Frederic Tregret" userId="8d14f05e-03e5-400f-9f01-f5f99516584d" providerId="ADAL" clId="{378D3750-2E99-45D1-B4C8-E8B91AD66688}" dt="2024-03-12T15:33:51.461" v="2766" actId="14100"/>
          <ac:spMkLst>
            <pc:docMk/>
            <pc:sldMk cId="1356502363" sldId="2032"/>
            <ac:spMk id="13" creationId="{A0BD68E8-74FD-ABA8-9E80-A660E3673596}"/>
          </ac:spMkLst>
        </pc:spChg>
        <pc:spChg chg="mod">
          <ac:chgData name="Frederic Tregret" userId="8d14f05e-03e5-400f-9f01-f5f99516584d" providerId="ADAL" clId="{378D3750-2E99-45D1-B4C8-E8B91AD66688}" dt="2024-03-14T08:29:29.398" v="4208" actId="113"/>
          <ac:spMkLst>
            <pc:docMk/>
            <pc:sldMk cId="1356502363" sldId="2032"/>
            <ac:spMk id="15" creationId="{9BFFC6CE-CBC0-4940-A1B0-8E51DBCA956A}"/>
          </ac:spMkLst>
        </pc:spChg>
        <pc:spChg chg="del">
          <ac:chgData name="Frederic Tregret" userId="8d14f05e-03e5-400f-9f01-f5f99516584d" providerId="ADAL" clId="{378D3750-2E99-45D1-B4C8-E8B91AD66688}" dt="2024-03-12T15:28:23.331" v="2670" actId="478"/>
          <ac:spMkLst>
            <pc:docMk/>
            <pc:sldMk cId="1356502363" sldId="2032"/>
            <ac:spMk id="16" creationId="{0167E70D-A3CF-70D8-25A5-E43484357959}"/>
          </ac:spMkLst>
        </pc:spChg>
        <pc:spChg chg="add mod">
          <ac:chgData name="Frederic Tregret" userId="8d14f05e-03e5-400f-9f01-f5f99516584d" providerId="ADAL" clId="{378D3750-2E99-45D1-B4C8-E8B91AD66688}" dt="2024-03-19T12:12:36.550" v="4309" actId="1076"/>
          <ac:spMkLst>
            <pc:docMk/>
            <pc:sldMk cId="1356502363" sldId="2032"/>
            <ac:spMk id="16" creationId="{78C7539C-7B21-B169-6140-4D5BDD43584A}"/>
          </ac:spMkLst>
        </pc:spChg>
        <pc:spChg chg="mod ord">
          <ac:chgData name="Frederic Tregret" userId="8d14f05e-03e5-400f-9f01-f5f99516584d" providerId="ADAL" clId="{378D3750-2E99-45D1-B4C8-E8B91AD66688}" dt="2024-03-19T12:12:33.069" v="4308" actId="166"/>
          <ac:spMkLst>
            <pc:docMk/>
            <pc:sldMk cId="1356502363" sldId="2032"/>
            <ac:spMk id="17" creationId="{72CC05EE-38B1-3FF6-B161-9D76F68C0DF5}"/>
          </ac:spMkLst>
        </pc:spChg>
        <pc:grpChg chg="add mod">
          <ac:chgData name="Frederic Tregret" userId="8d14f05e-03e5-400f-9f01-f5f99516584d" providerId="ADAL" clId="{378D3750-2E99-45D1-B4C8-E8B91AD66688}" dt="2024-03-12T15:29:39.809" v="2679" actId="164"/>
          <ac:grpSpMkLst>
            <pc:docMk/>
            <pc:sldMk cId="1356502363" sldId="2032"/>
            <ac:grpSpMk id="7" creationId="{73F2F371-859D-882D-EB09-78043A51C2F0}"/>
          </ac:grpSpMkLst>
        </pc:grpChg>
        <pc:picChg chg="mod ord">
          <ac:chgData name="Frederic Tregret" userId="8d14f05e-03e5-400f-9f01-f5f99516584d" providerId="ADAL" clId="{378D3750-2E99-45D1-B4C8-E8B91AD66688}" dt="2024-03-19T12:12:28.277" v="4307" actId="166"/>
          <ac:picMkLst>
            <pc:docMk/>
            <pc:sldMk cId="1356502363" sldId="2032"/>
            <ac:picMk id="3" creationId="{EE167529-0D89-DD30-029B-F0C6AC59C1D0}"/>
          </ac:picMkLst>
        </pc:picChg>
        <pc:picChg chg="add mod ord modCrop">
          <ac:chgData name="Frederic Tregret" userId="8d14f05e-03e5-400f-9f01-f5f99516584d" providerId="ADAL" clId="{378D3750-2E99-45D1-B4C8-E8B91AD66688}" dt="2024-03-12T15:29:39.809" v="2679" actId="164"/>
          <ac:picMkLst>
            <pc:docMk/>
            <pc:sldMk cId="1356502363" sldId="2032"/>
            <ac:picMk id="5" creationId="{0388BEB2-F33D-52E2-387C-7A69A3654F77}"/>
          </ac:picMkLst>
        </pc:picChg>
        <pc:picChg chg="add mod ord modCrop">
          <ac:chgData name="Frederic Tregret" userId="8d14f05e-03e5-400f-9f01-f5f99516584d" providerId="ADAL" clId="{378D3750-2E99-45D1-B4C8-E8B91AD66688}" dt="2024-03-12T15:29:39.809" v="2679" actId="164"/>
          <ac:picMkLst>
            <pc:docMk/>
            <pc:sldMk cId="1356502363" sldId="2032"/>
            <ac:picMk id="6" creationId="{1368777A-F9D5-EA45-85E3-F48078D99D1D}"/>
          </ac:picMkLst>
        </pc:picChg>
        <pc:picChg chg="del">
          <ac:chgData name="Frederic Tregret" userId="8d14f05e-03e5-400f-9f01-f5f99516584d" providerId="ADAL" clId="{378D3750-2E99-45D1-B4C8-E8B91AD66688}" dt="2024-03-12T15:27:17.383" v="2604" actId="478"/>
          <ac:picMkLst>
            <pc:docMk/>
            <pc:sldMk cId="1356502363" sldId="2032"/>
            <ac:picMk id="11" creationId="{AEDF79E6-67B1-9EB4-AB0D-3030B0BDE2EC}"/>
          </ac:picMkLst>
        </pc:picChg>
        <pc:picChg chg="add mod">
          <ac:chgData name="Frederic Tregret" userId="8d14f05e-03e5-400f-9f01-f5f99516584d" providerId="ADAL" clId="{378D3750-2E99-45D1-B4C8-E8B91AD66688}" dt="2024-03-12T15:33:03.221" v="2742"/>
          <ac:picMkLst>
            <pc:docMk/>
            <pc:sldMk cId="1356502363" sldId="2032"/>
            <ac:picMk id="12" creationId="{9B1870EA-DC1A-F108-5415-28040CC73FC2}"/>
          </ac:picMkLst>
        </pc:picChg>
        <pc:picChg chg="add mod">
          <ac:chgData name="Frederic Tregret" userId="8d14f05e-03e5-400f-9f01-f5f99516584d" providerId="ADAL" clId="{378D3750-2E99-45D1-B4C8-E8B91AD66688}" dt="2024-03-12T15:34:04.574" v="2768" actId="1076"/>
          <ac:picMkLst>
            <pc:docMk/>
            <pc:sldMk cId="1356502363" sldId="2032"/>
            <ac:picMk id="14" creationId="{742C7266-793C-74A7-1B84-997C878782C4}"/>
          </ac:picMkLst>
        </pc:picChg>
        <pc:picChg chg="add mod">
          <ac:chgData name="Frederic Tregret" userId="8d14f05e-03e5-400f-9f01-f5f99516584d" providerId="ADAL" clId="{378D3750-2E99-45D1-B4C8-E8B91AD66688}" dt="2024-03-12T15:34:07.780" v="2769" actId="1076"/>
          <ac:picMkLst>
            <pc:docMk/>
            <pc:sldMk cId="1356502363" sldId="2032"/>
            <ac:picMk id="18" creationId="{2A079D89-613D-E0D5-2639-E6698A7738C1}"/>
          </ac:picMkLst>
        </pc:picChg>
      </pc:sldChg>
      <pc:sldChg chg="addSp delSp modSp add del mod">
        <pc:chgData name="Frederic Tregret" userId="8d14f05e-03e5-400f-9f01-f5f99516584d" providerId="ADAL" clId="{378D3750-2E99-45D1-B4C8-E8B91AD66688}" dt="2024-03-13T09:48:07.395" v="3270" actId="2696"/>
        <pc:sldMkLst>
          <pc:docMk/>
          <pc:sldMk cId="2341832538" sldId="2033"/>
        </pc:sldMkLst>
        <pc:spChg chg="mod">
          <ac:chgData name="Frederic Tregret" userId="8d14f05e-03e5-400f-9f01-f5f99516584d" providerId="ADAL" clId="{378D3750-2E99-45D1-B4C8-E8B91AD66688}" dt="2024-03-12T15:38:05.574" v="2888" actId="20577"/>
          <ac:spMkLst>
            <pc:docMk/>
            <pc:sldMk cId="2341832538" sldId="2033"/>
            <ac:spMk id="2" creationId="{00000000-0000-0000-0000-000000000000}"/>
          </ac:spMkLst>
        </pc:spChg>
        <pc:spChg chg="del">
          <ac:chgData name="Frederic Tregret" userId="8d14f05e-03e5-400f-9f01-f5f99516584d" providerId="ADAL" clId="{378D3750-2E99-45D1-B4C8-E8B91AD66688}" dt="2024-03-12T15:36:34.080" v="2852" actId="478"/>
          <ac:spMkLst>
            <pc:docMk/>
            <pc:sldMk cId="2341832538" sldId="2033"/>
            <ac:spMk id="8" creationId="{6BB4AFE5-3FED-521C-B9E9-36EADB31EF43}"/>
          </ac:spMkLst>
        </pc:spChg>
        <pc:spChg chg="del mod">
          <ac:chgData name="Frederic Tregret" userId="8d14f05e-03e5-400f-9f01-f5f99516584d" providerId="ADAL" clId="{378D3750-2E99-45D1-B4C8-E8B91AD66688}" dt="2024-03-12T15:36:32.927" v="2851" actId="478"/>
          <ac:spMkLst>
            <pc:docMk/>
            <pc:sldMk cId="2341832538" sldId="2033"/>
            <ac:spMk id="10" creationId="{C2CE4FD1-D4B9-727E-F8A0-443A753214E0}"/>
          </ac:spMkLst>
        </pc:spChg>
        <pc:spChg chg="mod">
          <ac:chgData name="Frederic Tregret" userId="8d14f05e-03e5-400f-9f01-f5f99516584d" providerId="ADAL" clId="{378D3750-2E99-45D1-B4C8-E8B91AD66688}" dt="2024-03-13T08:41:00.906" v="2899" actId="14100"/>
          <ac:spMkLst>
            <pc:docMk/>
            <pc:sldMk cId="2341832538" sldId="2033"/>
            <ac:spMk id="13" creationId="{A0BD68E8-74FD-ABA8-9E80-A660E3673596}"/>
          </ac:spMkLst>
        </pc:spChg>
        <pc:spChg chg="mod">
          <ac:chgData name="Frederic Tregret" userId="8d14f05e-03e5-400f-9f01-f5f99516584d" providerId="ADAL" clId="{378D3750-2E99-45D1-B4C8-E8B91AD66688}" dt="2024-03-13T09:00:39.390" v="2917" actId="313"/>
          <ac:spMkLst>
            <pc:docMk/>
            <pc:sldMk cId="2341832538" sldId="2033"/>
            <ac:spMk id="15" creationId="{9BFFC6CE-CBC0-4940-A1B0-8E51DBCA956A}"/>
          </ac:spMkLst>
        </pc:spChg>
        <pc:spChg chg="mod">
          <ac:chgData name="Frederic Tregret" userId="8d14f05e-03e5-400f-9f01-f5f99516584d" providerId="ADAL" clId="{378D3750-2E99-45D1-B4C8-E8B91AD66688}" dt="2024-03-13T08:40:37.326" v="2896" actId="1038"/>
          <ac:spMkLst>
            <pc:docMk/>
            <pc:sldMk cId="2341832538" sldId="2033"/>
            <ac:spMk id="17" creationId="{72CC05EE-38B1-3FF6-B161-9D76F68C0DF5}"/>
          </ac:spMkLst>
        </pc:spChg>
        <pc:grpChg chg="del">
          <ac:chgData name="Frederic Tregret" userId="8d14f05e-03e5-400f-9f01-f5f99516584d" providerId="ADAL" clId="{378D3750-2E99-45D1-B4C8-E8B91AD66688}" dt="2024-03-12T15:34:39.583" v="2772" actId="478"/>
          <ac:grpSpMkLst>
            <pc:docMk/>
            <pc:sldMk cId="2341832538" sldId="2033"/>
            <ac:grpSpMk id="7" creationId="{73F2F371-859D-882D-EB09-78043A51C2F0}"/>
          </ac:grpSpMkLst>
        </pc:grpChg>
        <pc:grpChg chg="add mod ord">
          <ac:chgData name="Frederic Tregret" userId="8d14f05e-03e5-400f-9f01-f5f99516584d" providerId="ADAL" clId="{378D3750-2E99-45D1-B4C8-E8B91AD66688}" dt="2024-03-12T15:36:11.759" v="2846" actId="1076"/>
          <ac:grpSpMkLst>
            <pc:docMk/>
            <pc:sldMk cId="2341832538" sldId="2033"/>
            <ac:grpSpMk id="20" creationId="{D40E3E88-8BB6-DB42-F517-26436168BB61}"/>
          </ac:grpSpMkLst>
        </pc:grpChg>
        <pc:picChg chg="mod">
          <ac:chgData name="Frederic Tregret" userId="8d14f05e-03e5-400f-9f01-f5f99516584d" providerId="ADAL" clId="{378D3750-2E99-45D1-B4C8-E8B91AD66688}" dt="2024-03-13T08:40:46.311" v="2897" actId="1076"/>
          <ac:picMkLst>
            <pc:docMk/>
            <pc:sldMk cId="2341832538" sldId="2033"/>
            <ac:picMk id="3" creationId="{EE167529-0D89-DD30-029B-F0C6AC59C1D0}"/>
          </ac:picMkLst>
        </pc:picChg>
        <pc:picChg chg="add mod ord">
          <ac:chgData name="Frederic Tregret" userId="8d14f05e-03e5-400f-9f01-f5f99516584d" providerId="ADAL" clId="{378D3750-2E99-45D1-B4C8-E8B91AD66688}" dt="2024-03-12T15:36:41.395" v="2854" actId="1076"/>
          <ac:picMkLst>
            <pc:docMk/>
            <pc:sldMk cId="2341832538" sldId="2033"/>
            <ac:picMk id="11" creationId="{297FBBA4-E414-4332-EEFB-0B8C04A103B4}"/>
          </ac:picMkLst>
        </pc:picChg>
        <pc:picChg chg="del">
          <ac:chgData name="Frederic Tregret" userId="8d14f05e-03e5-400f-9f01-f5f99516584d" providerId="ADAL" clId="{378D3750-2E99-45D1-B4C8-E8B91AD66688}" dt="2024-03-12T15:36:35.007" v="2853" actId="478"/>
          <ac:picMkLst>
            <pc:docMk/>
            <pc:sldMk cId="2341832538" sldId="2033"/>
            <ac:picMk id="12" creationId="{9B1870EA-DC1A-F108-5415-28040CC73FC2}"/>
          </ac:picMkLst>
        </pc:picChg>
        <pc:picChg chg="mod">
          <ac:chgData name="Frederic Tregret" userId="8d14f05e-03e5-400f-9f01-f5f99516584d" providerId="ADAL" clId="{378D3750-2E99-45D1-B4C8-E8B91AD66688}" dt="2024-03-13T08:41:03.098" v="2900" actId="1076"/>
          <ac:picMkLst>
            <pc:docMk/>
            <pc:sldMk cId="2341832538" sldId="2033"/>
            <ac:picMk id="14" creationId="{742C7266-793C-74A7-1B84-997C878782C4}"/>
          </ac:picMkLst>
        </pc:picChg>
        <pc:picChg chg="add mod modCrop">
          <ac:chgData name="Frederic Tregret" userId="8d14f05e-03e5-400f-9f01-f5f99516584d" providerId="ADAL" clId="{378D3750-2E99-45D1-B4C8-E8B91AD66688}" dt="2024-03-12T15:35:50.947" v="2843" actId="164"/>
          <ac:picMkLst>
            <pc:docMk/>
            <pc:sldMk cId="2341832538" sldId="2033"/>
            <ac:picMk id="16" creationId="{BBD42AD7-205F-1EFB-F0D7-7C52FC2C3E8D}"/>
          </ac:picMkLst>
        </pc:picChg>
        <pc:picChg chg="add mod modCrop">
          <ac:chgData name="Frederic Tregret" userId="8d14f05e-03e5-400f-9f01-f5f99516584d" providerId="ADAL" clId="{378D3750-2E99-45D1-B4C8-E8B91AD66688}" dt="2024-03-12T15:35:50.947" v="2843" actId="164"/>
          <ac:picMkLst>
            <pc:docMk/>
            <pc:sldMk cId="2341832538" sldId="2033"/>
            <ac:picMk id="19" creationId="{F61E78E9-D422-A369-F821-33007DEA90AE}"/>
          </ac:picMkLst>
        </pc:picChg>
      </pc:sldChg>
      <pc:sldChg chg="addSp delSp modSp add mod ord">
        <pc:chgData name="Frederic Tregret" userId="8d14f05e-03e5-400f-9f01-f5f99516584d" providerId="ADAL" clId="{378D3750-2E99-45D1-B4C8-E8B91AD66688}" dt="2024-03-14T08:36:01.977" v="4242" actId="113"/>
        <pc:sldMkLst>
          <pc:docMk/>
          <pc:sldMk cId="2586091285" sldId="2034"/>
        </pc:sldMkLst>
        <pc:spChg chg="mod">
          <ac:chgData name="Frederic Tregret" userId="8d14f05e-03e5-400f-9f01-f5f99516584d" providerId="ADAL" clId="{378D3750-2E99-45D1-B4C8-E8B91AD66688}" dt="2024-03-13T09:47:59.354" v="3269"/>
          <ac:spMkLst>
            <pc:docMk/>
            <pc:sldMk cId="2586091285" sldId="2034"/>
            <ac:spMk id="2" creationId="{00000000-0000-0000-0000-000000000000}"/>
          </ac:spMkLst>
        </pc:spChg>
        <pc:spChg chg="del">
          <ac:chgData name="Frederic Tregret" userId="8d14f05e-03e5-400f-9f01-f5f99516584d" providerId="ADAL" clId="{378D3750-2E99-45D1-B4C8-E8B91AD66688}" dt="2024-03-13T09:11:03.330" v="2923" actId="478"/>
          <ac:spMkLst>
            <pc:docMk/>
            <pc:sldMk cId="2586091285" sldId="2034"/>
            <ac:spMk id="8" creationId="{96C34CF2-3CC6-669D-4590-7B5D58928340}"/>
          </ac:spMkLst>
        </pc:spChg>
        <pc:spChg chg="del mod">
          <ac:chgData name="Frederic Tregret" userId="8d14f05e-03e5-400f-9f01-f5f99516584d" providerId="ADAL" clId="{378D3750-2E99-45D1-B4C8-E8B91AD66688}" dt="2024-03-13T09:46:47.122" v="3249" actId="478"/>
          <ac:spMkLst>
            <pc:docMk/>
            <pc:sldMk cId="2586091285" sldId="2034"/>
            <ac:spMk id="12" creationId="{596E350E-76F8-8089-E736-53CA76C507FB}"/>
          </ac:spMkLst>
        </pc:spChg>
        <pc:spChg chg="mod">
          <ac:chgData name="Frederic Tregret" userId="8d14f05e-03e5-400f-9f01-f5f99516584d" providerId="ADAL" clId="{378D3750-2E99-45D1-B4C8-E8B91AD66688}" dt="2024-03-13T09:47:06.345" v="3264" actId="1036"/>
          <ac:spMkLst>
            <pc:docMk/>
            <pc:sldMk cId="2586091285" sldId="2034"/>
            <ac:spMk id="13" creationId="{4F747EDD-007D-9D1C-F472-49BB3A0610C3}"/>
          </ac:spMkLst>
        </pc:spChg>
        <pc:spChg chg="del">
          <ac:chgData name="Frederic Tregret" userId="8d14f05e-03e5-400f-9f01-f5f99516584d" providerId="ADAL" clId="{378D3750-2E99-45D1-B4C8-E8B91AD66688}" dt="2024-03-13T09:11:05.963" v="2925" actId="478"/>
          <ac:spMkLst>
            <pc:docMk/>
            <pc:sldMk cId="2586091285" sldId="2034"/>
            <ac:spMk id="14" creationId="{8F51F917-5AB7-C6E7-3E45-8EFC00AD86B5}"/>
          </ac:spMkLst>
        </pc:spChg>
        <pc:spChg chg="mod">
          <ac:chgData name="Frederic Tregret" userId="8d14f05e-03e5-400f-9f01-f5f99516584d" providerId="ADAL" clId="{378D3750-2E99-45D1-B4C8-E8B91AD66688}" dt="2024-03-14T08:36:01.977" v="4242" actId="113"/>
          <ac:spMkLst>
            <pc:docMk/>
            <pc:sldMk cId="2586091285" sldId="2034"/>
            <ac:spMk id="15" creationId="{9BFFC6CE-CBC0-4940-A1B0-8E51DBCA956A}"/>
          </ac:spMkLst>
        </pc:spChg>
        <pc:spChg chg="del">
          <ac:chgData name="Frederic Tregret" userId="8d14f05e-03e5-400f-9f01-f5f99516584d" providerId="ADAL" clId="{378D3750-2E99-45D1-B4C8-E8B91AD66688}" dt="2024-03-13T09:11:04.569" v="2924" actId="478"/>
          <ac:spMkLst>
            <pc:docMk/>
            <pc:sldMk cId="2586091285" sldId="2034"/>
            <ac:spMk id="17" creationId="{72CC05EE-38B1-3FF6-B161-9D76F68C0DF5}"/>
          </ac:spMkLst>
        </pc:spChg>
        <pc:spChg chg="add mod">
          <ac:chgData name="Frederic Tregret" userId="8d14f05e-03e5-400f-9f01-f5f99516584d" providerId="ADAL" clId="{378D3750-2E99-45D1-B4C8-E8B91AD66688}" dt="2024-03-13T09:47:16.284" v="3265" actId="1076"/>
          <ac:spMkLst>
            <pc:docMk/>
            <pc:sldMk cId="2586091285" sldId="2034"/>
            <ac:spMk id="23" creationId="{053528BA-F85B-63A8-528A-606BD8E04E27}"/>
          </ac:spMkLst>
        </pc:spChg>
        <pc:spChg chg="del">
          <ac:chgData name="Frederic Tregret" userId="8d14f05e-03e5-400f-9f01-f5f99516584d" providerId="ADAL" clId="{378D3750-2E99-45D1-B4C8-E8B91AD66688}" dt="2024-03-13T09:42:36.134" v="3087" actId="478"/>
          <ac:spMkLst>
            <pc:docMk/>
            <pc:sldMk cId="2586091285" sldId="2034"/>
            <ac:spMk id="24" creationId="{D69576F9-D0E6-6186-1373-041C649DBE9F}"/>
          </ac:spMkLst>
        </pc:spChg>
        <pc:spChg chg="add mod">
          <ac:chgData name="Frederic Tregret" userId="8d14f05e-03e5-400f-9f01-f5f99516584d" providerId="ADAL" clId="{378D3750-2E99-45D1-B4C8-E8B91AD66688}" dt="2024-03-13T09:47:06.345" v="3264" actId="1036"/>
          <ac:spMkLst>
            <pc:docMk/>
            <pc:sldMk cId="2586091285" sldId="2034"/>
            <ac:spMk id="26" creationId="{2DCD1091-25C0-DE0D-B62A-6F9AD72254B8}"/>
          </ac:spMkLst>
        </pc:spChg>
        <pc:spChg chg="add mod">
          <ac:chgData name="Frederic Tregret" userId="8d14f05e-03e5-400f-9f01-f5f99516584d" providerId="ADAL" clId="{378D3750-2E99-45D1-B4C8-E8B91AD66688}" dt="2024-03-13T09:47:16.284" v="3265" actId="1076"/>
          <ac:spMkLst>
            <pc:docMk/>
            <pc:sldMk cId="2586091285" sldId="2034"/>
            <ac:spMk id="27" creationId="{28580E62-FB7B-E6CC-FAD4-D54A25D67731}"/>
          </ac:spMkLst>
        </pc:spChg>
        <pc:grpChg chg="add mod ord">
          <ac:chgData name="Frederic Tregret" userId="8d14f05e-03e5-400f-9f01-f5f99516584d" providerId="ADAL" clId="{378D3750-2E99-45D1-B4C8-E8B91AD66688}" dt="2024-03-13T09:47:06.345" v="3264" actId="1036"/>
          <ac:grpSpMkLst>
            <pc:docMk/>
            <pc:sldMk cId="2586091285" sldId="2034"/>
            <ac:grpSpMk id="18" creationId="{50E7F5B7-DB14-451A-73DA-7EDD63DACB56}"/>
          </ac:grpSpMkLst>
        </pc:grpChg>
        <pc:grpChg chg="add mod ord">
          <ac:chgData name="Frederic Tregret" userId="8d14f05e-03e5-400f-9f01-f5f99516584d" providerId="ADAL" clId="{378D3750-2E99-45D1-B4C8-E8B91AD66688}" dt="2024-03-13T09:47:16.284" v="3265" actId="1076"/>
          <ac:grpSpMkLst>
            <pc:docMk/>
            <pc:sldMk cId="2586091285" sldId="2034"/>
            <ac:grpSpMk id="22" creationId="{D4C16726-61A3-1454-567D-DCB253472F57}"/>
          </ac:grpSpMkLst>
        </pc:grpChg>
        <pc:picChg chg="mod">
          <ac:chgData name="Frederic Tregret" userId="8d14f05e-03e5-400f-9f01-f5f99516584d" providerId="ADAL" clId="{378D3750-2E99-45D1-B4C8-E8B91AD66688}" dt="2024-03-13T09:47:23.273" v="3267" actId="1076"/>
          <ac:picMkLst>
            <pc:docMk/>
            <pc:sldMk cId="2586091285" sldId="2034"/>
            <ac:picMk id="3" creationId="{EE167529-0D89-DD30-029B-F0C6AC59C1D0}"/>
          </ac:picMkLst>
        </pc:picChg>
        <pc:picChg chg="del">
          <ac:chgData name="Frederic Tregret" userId="8d14f05e-03e5-400f-9f01-f5f99516584d" providerId="ADAL" clId="{378D3750-2E99-45D1-B4C8-E8B91AD66688}" dt="2024-03-13T09:10:58.186" v="2921" actId="478"/>
          <ac:picMkLst>
            <pc:docMk/>
            <pc:sldMk cId="2586091285" sldId="2034"/>
            <ac:picMk id="5" creationId="{DA2E8A3B-E1DE-D0DB-72CD-C6D673F6242D}"/>
          </ac:picMkLst>
        </pc:picChg>
        <pc:picChg chg="mod">
          <ac:chgData name="Frederic Tregret" userId="8d14f05e-03e5-400f-9f01-f5f99516584d" providerId="ADAL" clId="{378D3750-2E99-45D1-B4C8-E8B91AD66688}" dt="2024-03-13T09:47:33.504" v="3268" actId="1076"/>
          <ac:picMkLst>
            <pc:docMk/>
            <pc:sldMk cId="2586091285" sldId="2034"/>
            <ac:picMk id="6" creationId="{A55B0AAB-03B9-DBA3-10ED-44B82E014027}"/>
          </ac:picMkLst>
        </pc:picChg>
        <pc:picChg chg="add mod modCrop">
          <ac:chgData name="Frederic Tregret" userId="8d14f05e-03e5-400f-9f01-f5f99516584d" providerId="ADAL" clId="{378D3750-2E99-45D1-B4C8-E8B91AD66688}" dt="2024-03-13T09:18:52.902" v="3017" actId="164"/>
          <ac:picMkLst>
            <pc:docMk/>
            <pc:sldMk cId="2586091285" sldId="2034"/>
            <ac:picMk id="7" creationId="{4FF996C3-4167-6560-0EC1-9903860ADF17}"/>
          </ac:picMkLst>
        </pc:picChg>
        <pc:picChg chg="mod">
          <ac:chgData name="Frederic Tregret" userId="8d14f05e-03e5-400f-9f01-f5f99516584d" providerId="ADAL" clId="{378D3750-2E99-45D1-B4C8-E8B91AD66688}" dt="2024-03-13T09:46:43.959" v="3248" actId="1076"/>
          <ac:picMkLst>
            <pc:docMk/>
            <pc:sldMk cId="2586091285" sldId="2034"/>
            <ac:picMk id="10" creationId="{F4E79230-64B4-0D78-3694-FD521E41F369}"/>
          </ac:picMkLst>
        </pc:picChg>
        <pc:picChg chg="del">
          <ac:chgData name="Frederic Tregret" userId="8d14f05e-03e5-400f-9f01-f5f99516584d" providerId="ADAL" clId="{378D3750-2E99-45D1-B4C8-E8B91AD66688}" dt="2024-03-13T09:10:59.328" v="2922" actId="478"/>
          <ac:picMkLst>
            <pc:docMk/>
            <pc:sldMk cId="2586091285" sldId="2034"/>
            <ac:picMk id="11" creationId="{B8423349-4372-63BD-C7DA-D4E392E843B8}"/>
          </ac:picMkLst>
        </pc:picChg>
        <pc:picChg chg="add del mod">
          <ac:chgData name="Frederic Tregret" userId="8d14f05e-03e5-400f-9f01-f5f99516584d" providerId="ADAL" clId="{378D3750-2E99-45D1-B4C8-E8B91AD66688}" dt="2024-03-13T09:12:13.648" v="2928" actId="478"/>
          <ac:picMkLst>
            <pc:docMk/>
            <pc:sldMk cId="2586091285" sldId="2034"/>
            <ac:picMk id="16" creationId="{D53FC719-1E3D-080B-871F-475B0BDACD99}"/>
          </ac:picMkLst>
        </pc:picChg>
        <pc:picChg chg="mod">
          <ac:chgData name="Frederic Tregret" userId="8d14f05e-03e5-400f-9f01-f5f99516584d" providerId="ADAL" clId="{378D3750-2E99-45D1-B4C8-E8B91AD66688}" dt="2024-03-13T09:12:26.715" v="2929"/>
          <ac:picMkLst>
            <pc:docMk/>
            <pc:sldMk cId="2586091285" sldId="2034"/>
            <ac:picMk id="19" creationId="{EC7DDE08-D629-6F00-C6EA-0C37B1CD055D}"/>
          </ac:picMkLst>
        </pc:picChg>
        <pc:picChg chg="mod">
          <ac:chgData name="Frederic Tregret" userId="8d14f05e-03e5-400f-9f01-f5f99516584d" providerId="ADAL" clId="{378D3750-2E99-45D1-B4C8-E8B91AD66688}" dt="2024-03-13T09:12:26.715" v="2929"/>
          <ac:picMkLst>
            <pc:docMk/>
            <pc:sldMk cId="2586091285" sldId="2034"/>
            <ac:picMk id="20" creationId="{F748C5D1-19D6-7D0B-EB4A-CAFEC7FE3117}"/>
          </ac:picMkLst>
        </pc:picChg>
        <pc:picChg chg="add mod modCrop">
          <ac:chgData name="Frederic Tregret" userId="8d14f05e-03e5-400f-9f01-f5f99516584d" providerId="ADAL" clId="{378D3750-2E99-45D1-B4C8-E8B91AD66688}" dt="2024-03-13T09:18:52.902" v="3017" actId="164"/>
          <ac:picMkLst>
            <pc:docMk/>
            <pc:sldMk cId="2586091285" sldId="2034"/>
            <ac:picMk id="21" creationId="{42117EE2-E5C0-182A-1AE1-165DE2DEDCA4}"/>
          </ac:picMkLst>
        </pc:picChg>
        <pc:picChg chg="del">
          <ac:chgData name="Frederic Tregret" userId="8d14f05e-03e5-400f-9f01-f5f99516584d" providerId="ADAL" clId="{378D3750-2E99-45D1-B4C8-E8B91AD66688}" dt="2024-03-13T09:42:36.916" v="3088" actId="478"/>
          <ac:picMkLst>
            <pc:docMk/>
            <pc:sldMk cId="2586091285" sldId="2034"/>
            <ac:picMk id="25" creationId="{7F5B3298-8BFF-9D77-8CAA-7B3D517B569E}"/>
          </ac:picMkLst>
        </pc:picChg>
      </pc:sldChg>
      <pc:sldChg chg="add del ord">
        <pc:chgData name="Frederic Tregret" userId="8d14f05e-03e5-400f-9f01-f5f99516584d" providerId="ADAL" clId="{378D3750-2E99-45D1-B4C8-E8B91AD66688}" dt="2024-03-13T10:36:23.231" v="3326" actId="2696"/>
        <pc:sldMkLst>
          <pc:docMk/>
          <pc:sldMk cId="226422779" sldId="2035"/>
        </pc:sldMkLst>
      </pc:sldChg>
      <pc:sldChg chg="addSp delSp modSp add mod ord">
        <pc:chgData name="Frederic Tregret" userId="8d14f05e-03e5-400f-9f01-f5f99516584d" providerId="ADAL" clId="{378D3750-2E99-45D1-B4C8-E8B91AD66688}" dt="2024-03-14T08:36:56.175" v="4257" actId="20577"/>
        <pc:sldMkLst>
          <pc:docMk/>
          <pc:sldMk cId="3385709994" sldId="2036"/>
        </pc:sldMkLst>
        <pc:spChg chg="mod">
          <ac:chgData name="Frederic Tregret" userId="8d14f05e-03e5-400f-9f01-f5f99516584d" providerId="ADAL" clId="{378D3750-2E99-45D1-B4C8-E8B91AD66688}" dt="2024-03-13T10:36:53.883" v="3339" actId="20577"/>
          <ac:spMkLst>
            <pc:docMk/>
            <pc:sldMk cId="3385709994" sldId="2036"/>
            <ac:spMk id="2" creationId="{00000000-0000-0000-0000-000000000000}"/>
          </ac:spMkLst>
        </pc:spChg>
        <pc:spChg chg="mod ord">
          <ac:chgData name="Frederic Tregret" userId="8d14f05e-03e5-400f-9f01-f5f99516584d" providerId="ADAL" clId="{378D3750-2E99-45D1-B4C8-E8B91AD66688}" dt="2024-03-13T10:46:34.773" v="3544" actId="1035"/>
          <ac:spMkLst>
            <pc:docMk/>
            <pc:sldMk cId="3385709994" sldId="2036"/>
            <ac:spMk id="12" creationId="{E434E9F2-475E-E93D-052B-07E452EAF112}"/>
          </ac:spMkLst>
        </pc:spChg>
        <pc:spChg chg="mod">
          <ac:chgData name="Frederic Tregret" userId="8d14f05e-03e5-400f-9f01-f5f99516584d" providerId="ADAL" clId="{378D3750-2E99-45D1-B4C8-E8B91AD66688}" dt="2024-03-14T08:36:56.175" v="4257" actId="20577"/>
          <ac:spMkLst>
            <pc:docMk/>
            <pc:sldMk cId="3385709994" sldId="2036"/>
            <ac:spMk id="15" creationId="{9BFFC6CE-CBC0-4940-A1B0-8E51DBCA956A}"/>
          </ac:spMkLst>
        </pc:spChg>
        <pc:spChg chg="mod ord">
          <ac:chgData name="Frederic Tregret" userId="8d14f05e-03e5-400f-9f01-f5f99516584d" providerId="ADAL" clId="{378D3750-2E99-45D1-B4C8-E8B91AD66688}" dt="2024-03-13T10:47:01.522" v="3550" actId="14100"/>
          <ac:spMkLst>
            <pc:docMk/>
            <pc:sldMk cId="3385709994" sldId="2036"/>
            <ac:spMk id="16" creationId="{0167E70D-A3CF-70D8-25A5-E43484357959}"/>
          </ac:spMkLst>
        </pc:spChg>
        <pc:spChg chg="mod">
          <ac:chgData name="Frederic Tregret" userId="8d14f05e-03e5-400f-9f01-f5f99516584d" providerId="ADAL" clId="{378D3750-2E99-45D1-B4C8-E8B91AD66688}" dt="2024-03-13T10:48:55.037" v="3557" actId="14100"/>
          <ac:spMkLst>
            <pc:docMk/>
            <pc:sldMk cId="3385709994" sldId="2036"/>
            <ac:spMk id="17" creationId="{72CC05EE-38B1-3FF6-B161-9D76F68C0DF5}"/>
          </ac:spMkLst>
        </pc:spChg>
        <pc:spChg chg="add mod">
          <ac:chgData name="Frederic Tregret" userId="8d14f05e-03e5-400f-9f01-f5f99516584d" providerId="ADAL" clId="{378D3750-2E99-45D1-B4C8-E8B91AD66688}" dt="2024-03-13T10:49:17.861" v="3577" actId="1038"/>
          <ac:spMkLst>
            <pc:docMk/>
            <pc:sldMk cId="3385709994" sldId="2036"/>
            <ac:spMk id="19" creationId="{693330FB-27D0-94DE-190B-B630337E98FE}"/>
          </ac:spMkLst>
        </pc:spChg>
        <pc:spChg chg="del">
          <ac:chgData name="Frederic Tregret" userId="8d14f05e-03e5-400f-9f01-f5f99516584d" providerId="ADAL" clId="{378D3750-2E99-45D1-B4C8-E8B91AD66688}" dt="2024-03-13T10:46:44.540" v="3546" actId="478"/>
          <ac:spMkLst>
            <pc:docMk/>
            <pc:sldMk cId="3385709994" sldId="2036"/>
            <ac:spMk id="22" creationId="{69E52FEE-7D16-AEB5-124F-873621C4091F}"/>
          </ac:spMkLst>
        </pc:spChg>
        <pc:spChg chg="del">
          <ac:chgData name="Frederic Tregret" userId="8d14f05e-03e5-400f-9f01-f5f99516584d" providerId="ADAL" clId="{378D3750-2E99-45D1-B4C8-E8B91AD66688}" dt="2024-03-13T10:44:48.344" v="3431" actId="478"/>
          <ac:spMkLst>
            <pc:docMk/>
            <pc:sldMk cId="3385709994" sldId="2036"/>
            <ac:spMk id="25" creationId="{43F53D77-A687-0E4D-B8C8-5CA6AC79B32E}"/>
          </ac:spMkLst>
        </pc:spChg>
        <pc:spChg chg="del">
          <ac:chgData name="Frederic Tregret" userId="8d14f05e-03e5-400f-9f01-f5f99516584d" providerId="ADAL" clId="{378D3750-2E99-45D1-B4C8-E8B91AD66688}" dt="2024-03-13T10:44:44.384" v="3430" actId="478"/>
          <ac:spMkLst>
            <pc:docMk/>
            <pc:sldMk cId="3385709994" sldId="2036"/>
            <ac:spMk id="26" creationId="{BDE092B4-17B3-2D40-04FF-AEE9CA491335}"/>
          </ac:spMkLst>
        </pc:spChg>
        <pc:grpChg chg="add mod ord">
          <ac:chgData name="Frederic Tregret" userId="8d14f05e-03e5-400f-9f01-f5f99516584d" providerId="ADAL" clId="{378D3750-2E99-45D1-B4C8-E8B91AD66688}" dt="2024-03-13T10:45:40.359" v="3439" actId="167"/>
          <ac:grpSpMkLst>
            <pc:docMk/>
            <pc:sldMk cId="3385709994" sldId="2036"/>
            <ac:grpSpMk id="14" creationId="{BED99696-7D00-0021-077E-168876353ACB}"/>
          </ac:grpSpMkLst>
        </pc:grpChg>
        <pc:picChg chg="mod">
          <ac:chgData name="Frederic Tregret" userId="8d14f05e-03e5-400f-9f01-f5f99516584d" providerId="ADAL" clId="{378D3750-2E99-45D1-B4C8-E8B91AD66688}" dt="2024-03-13T10:49:39.093" v="3578" actId="1076"/>
          <ac:picMkLst>
            <pc:docMk/>
            <pc:sldMk cId="3385709994" sldId="2036"/>
            <ac:picMk id="3" creationId="{EE167529-0D89-DD30-029B-F0C6AC59C1D0}"/>
          </ac:picMkLst>
        </pc:picChg>
        <pc:picChg chg="del">
          <ac:chgData name="Frederic Tregret" userId="8d14f05e-03e5-400f-9f01-f5f99516584d" providerId="ADAL" clId="{378D3750-2E99-45D1-B4C8-E8B91AD66688}" dt="2024-03-13T10:18:39.773" v="3307" actId="478"/>
          <ac:picMkLst>
            <pc:docMk/>
            <pc:sldMk cId="3385709994" sldId="2036"/>
            <ac:picMk id="5" creationId="{CD14E05C-3E30-8788-80D5-34159024FB92}"/>
          </ac:picMkLst>
        </pc:picChg>
        <pc:picChg chg="del">
          <ac:chgData name="Frederic Tregret" userId="8d14f05e-03e5-400f-9f01-f5f99516584d" providerId="ADAL" clId="{378D3750-2E99-45D1-B4C8-E8B91AD66688}" dt="2024-03-13T10:18:40.625" v="3308" actId="478"/>
          <ac:picMkLst>
            <pc:docMk/>
            <pc:sldMk cId="3385709994" sldId="2036"/>
            <ac:picMk id="7" creationId="{98B79B7F-0CC7-FD8C-002C-E66F522131C7}"/>
          </ac:picMkLst>
        </pc:picChg>
        <pc:picChg chg="del">
          <ac:chgData name="Frederic Tregret" userId="8d14f05e-03e5-400f-9f01-f5f99516584d" providerId="ADAL" clId="{378D3750-2E99-45D1-B4C8-E8B91AD66688}" dt="2024-03-13T10:18:41.286" v="3309" actId="478"/>
          <ac:picMkLst>
            <pc:docMk/>
            <pc:sldMk cId="3385709994" sldId="2036"/>
            <ac:picMk id="8" creationId="{B10AA1BF-B63F-FEF6-D1B0-E3EC42F6EBFF}"/>
          </ac:picMkLst>
        </pc:picChg>
        <pc:picChg chg="mod">
          <ac:chgData name="Frederic Tregret" userId="8d14f05e-03e5-400f-9f01-f5f99516584d" providerId="ADAL" clId="{378D3750-2E99-45D1-B4C8-E8B91AD66688}" dt="2024-03-13T10:50:51.881" v="3589" actId="1076"/>
          <ac:picMkLst>
            <pc:docMk/>
            <pc:sldMk cId="3385709994" sldId="2036"/>
            <ac:picMk id="10" creationId="{F4E79230-64B4-0D78-3694-FD521E41F369}"/>
          </ac:picMkLst>
        </pc:picChg>
        <pc:picChg chg="add mod ord modCrop">
          <ac:chgData name="Frederic Tregret" userId="8d14f05e-03e5-400f-9f01-f5f99516584d" providerId="ADAL" clId="{378D3750-2E99-45D1-B4C8-E8B91AD66688}" dt="2024-03-13T10:48:47.288" v="3556" actId="732"/>
          <ac:picMkLst>
            <pc:docMk/>
            <pc:sldMk cId="3385709994" sldId="2036"/>
            <ac:picMk id="11" creationId="{5DBC450D-9E36-AA68-2005-79693D9ABD5B}"/>
          </ac:picMkLst>
        </pc:picChg>
        <pc:picChg chg="add mod modCrop">
          <ac:chgData name="Frederic Tregret" userId="8d14f05e-03e5-400f-9f01-f5f99516584d" providerId="ADAL" clId="{378D3750-2E99-45D1-B4C8-E8B91AD66688}" dt="2024-03-13T10:45:33.823" v="3438" actId="164"/>
          <ac:picMkLst>
            <pc:docMk/>
            <pc:sldMk cId="3385709994" sldId="2036"/>
            <ac:picMk id="13" creationId="{F781AA25-93B0-20EA-5678-4C4A63C172E3}"/>
          </ac:picMkLst>
        </pc:picChg>
        <pc:picChg chg="add mod">
          <ac:chgData name="Frederic Tregret" userId="8d14f05e-03e5-400f-9f01-f5f99516584d" providerId="ADAL" clId="{378D3750-2E99-45D1-B4C8-E8B91AD66688}" dt="2024-03-13T10:46:03.068" v="3474" actId="1076"/>
          <ac:picMkLst>
            <pc:docMk/>
            <pc:sldMk cId="3385709994" sldId="2036"/>
            <ac:picMk id="18" creationId="{D748ED8F-11E5-E4B2-4961-26AA0B9F0BBE}"/>
          </ac:picMkLst>
        </pc:picChg>
        <pc:picChg chg="add mod">
          <ac:chgData name="Frederic Tregret" userId="8d14f05e-03e5-400f-9f01-f5f99516584d" providerId="ADAL" clId="{378D3750-2E99-45D1-B4C8-E8B91AD66688}" dt="2024-03-13T10:51:06.853" v="3592" actId="1076"/>
          <ac:picMkLst>
            <pc:docMk/>
            <pc:sldMk cId="3385709994" sldId="2036"/>
            <ac:picMk id="20" creationId="{BD9DE23B-A286-798E-81F9-12BE7647304D}"/>
          </ac:picMkLst>
        </pc:picChg>
        <pc:picChg chg="add mod">
          <ac:chgData name="Frederic Tregret" userId="8d14f05e-03e5-400f-9f01-f5f99516584d" providerId="ADAL" clId="{378D3750-2E99-45D1-B4C8-E8B91AD66688}" dt="2024-03-13T10:51:04.065" v="3591" actId="1076"/>
          <ac:picMkLst>
            <pc:docMk/>
            <pc:sldMk cId="3385709994" sldId="2036"/>
            <ac:picMk id="21" creationId="{080E253B-951C-0F3F-EE73-63C9EA2CDE40}"/>
          </ac:picMkLst>
        </pc:picChg>
        <pc:picChg chg="add del mod">
          <ac:chgData name="Frederic Tregret" userId="8d14f05e-03e5-400f-9f01-f5f99516584d" providerId="ADAL" clId="{378D3750-2E99-45D1-B4C8-E8B91AD66688}" dt="2024-03-13T10:50:46.954" v="3588" actId="478"/>
          <ac:picMkLst>
            <pc:docMk/>
            <pc:sldMk cId="3385709994" sldId="2036"/>
            <ac:picMk id="23" creationId="{50FDBF18-19C1-5D48-C60A-1C3457C6D3DA}"/>
          </ac:picMkLst>
        </pc:picChg>
        <pc:picChg chg="add mod">
          <ac:chgData name="Frederic Tregret" userId="8d14f05e-03e5-400f-9f01-f5f99516584d" providerId="ADAL" clId="{378D3750-2E99-45D1-B4C8-E8B91AD66688}" dt="2024-03-13T10:50:57.626" v="3590" actId="1076"/>
          <ac:picMkLst>
            <pc:docMk/>
            <pc:sldMk cId="3385709994" sldId="2036"/>
            <ac:picMk id="24" creationId="{6DC1F8B0-6A49-CF59-C92A-0184767178CF}"/>
          </ac:picMkLst>
        </pc:picChg>
        <pc:picChg chg="del">
          <ac:chgData name="Frederic Tregret" userId="8d14f05e-03e5-400f-9f01-f5f99516584d" providerId="ADAL" clId="{378D3750-2E99-45D1-B4C8-E8B91AD66688}" dt="2024-03-13T10:44:50.462" v="3432" actId="478"/>
          <ac:picMkLst>
            <pc:docMk/>
            <pc:sldMk cId="3385709994" sldId="2036"/>
            <ac:picMk id="27" creationId="{DDCBE3FB-57AE-8188-D490-14DC03A87924}"/>
          </ac:picMkLst>
        </pc:picChg>
      </pc:sldChg>
      <pc:sldChg chg="addSp delSp modSp add mod ord">
        <pc:chgData name="Frederic Tregret" userId="8d14f05e-03e5-400f-9f01-f5f99516584d" providerId="ADAL" clId="{378D3750-2E99-45D1-B4C8-E8B91AD66688}" dt="2024-03-19T12:12:53.165" v="4311" actId="1076"/>
        <pc:sldMkLst>
          <pc:docMk/>
          <pc:sldMk cId="3989631979" sldId="2037"/>
        </pc:sldMkLst>
        <pc:spChg chg="mod">
          <ac:chgData name="Frederic Tregret" userId="8d14f05e-03e5-400f-9f01-f5f99516584d" providerId="ADAL" clId="{378D3750-2E99-45D1-B4C8-E8B91AD66688}" dt="2024-03-13T10:21:46.328" v="3325" actId="20577"/>
          <ac:spMkLst>
            <pc:docMk/>
            <pc:sldMk cId="3989631979" sldId="2037"/>
            <ac:spMk id="2" creationId="{00000000-0000-0000-0000-000000000000}"/>
          </ac:spMkLst>
        </pc:spChg>
        <pc:spChg chg="add mod">
          <ac:chgData name="Frederic Tregret" userId="8d14f05e-03e5-400f-9f01-f5f99516584d" providerId="ADAL" clId="{378D3750-2E99-45D1-B4C8-E8B91AD66688}" dt="2024-03-14T13:18:06.059" v="4296" actId="1076"/>
          <ac:spMkLst>
            <pc:docMk/>
            <pc:sldMk cId="3989631979" sldId="2037"/>
            <ac:spMk id="6" creationId="{178408F7-7D99-7E9C-085D-9D6E911D8E6D}"/>
          </ac:spMkLst>
        </pc:spChg>
        <pc:spChg chg="add mod">
          <ac:chgData name="Frederic Tregret" userId="8d14f05e-03e5-400f-9f01-f5f99516584d" providerId="ADAL" clId="{378D3750-2E99-45D1-B4C8-E8B91AD66688}" dt="2024-03-19T12:12:53.165" v="4311" actId="1076"/>
          <ac:spMkLst>
            <pc:docMk/>
            <pc:sldMk cId="3989631979" sldId="2037"/>
            <ac:spMk id="7" creationId="{1C721761-1D57-0625-930B-BDF96AC764C9}"/>
          </ac:spMkLst>
        </pc:spChg>
        <pc:spChg chg="mod">
          <ac:chgData name="Frederic Tregret" userId="8d14f05e-03e5-400f-9f01-f5f99516584d" providerId="ADAL" clId="{378D3750-2E99-45D1-B4C8-E8B91AD66688}" dt="2024-03-13T15:40:08.160" v="3701" actId="113"/>
          <ac:spMkLst>
            <pc:docMk/>
            <pc:sldMk cId="3989631979" sldId="2037"/>
            <ac:spMk id="15" creationId="{9BFFC6CE-CBC0-4940-A1B0-8E51DBCA956A}"/>
          </ac:spMkLst>
        </pc:spChg>
        <pc:spChg chg="mod">
          <ac:chgData name="Frederic Tregret" userId="8d14f05e-03e5-400f-9f01-f5f99516584d" providerId="ADAL" clId="{378D3750-2E99-45D1-B4C8-E8B91AD66688}" dt="2024-03-13T10:41:55.596" v="3400" actId="14100"/>
          <ac:spMkLst>
            <pc:docMk/>
            <pc:sldMk cId="3989631979" sldId="2037"/>
            <ac:spMk id="16" creationId="{0167E70D-A3CF-70D8-25A5-E43484357959}"/>
          </ac:spMkLst>
        </pc:spChg>
        <pc:spChg chg="mod ord">
          <ac:chgData name="Frederic Tregret" userId="8d14f05e-03e5-400f-9f01-f5f99516584d" providerId="ADAL" clId="{378D3750-2E99-45D1-B4C8-E8B91AD66688}" dt="2024-03-14T13:18:00.237" v="4295" actId="166"/>
          <ac:spMkLst>
            <pc:docMk/>
            <pc:sldMk cId="3989631979" sldId="2037"/>
            <ac:spMk id="17" creationId="{72CC05EE-38B1-3FF6-B161-9D76F68C0DF5}"/>
          </ac:spMkLst>
        </pc:spChg>
        <pc:picChg chg="mod ord">
          <ac:chgData name="Frederic Tregret" userId="8d14f05e-03e5-400f-9f01-f5f99516584d" providerId="ADAL" clId="{378D3750-2E99-45D1-B4C8-E8B91AD66688}" dt="2024-03-14T13:17:57.331" v="4294" actId="166"/>
          <ac:picMkLst>
            <pc:docMk/>
            <pc:sldMk cId="3989631979" sldId="2037"/>
            <ac:picMk id="3" creationId="{EE167529-0D89-DD30-029B-F0C6AC59C1D0}"/>
          </ac:picMkLst>
        </pc:picChg>
        <pc:picChg chg="add mod ord modCrop">
          <ac:chgData name="Frederic Tregret" userId="8d14f05e-03e5-400f-9f01-f5f99516584d" providerId="ADAL" clId="{378D3750-2E99-45D1-B4C8-E8B91AD66688}" dt="2024-03-13T10:48:17.571" v="3555" actId="732"/>
          <ac:picMkLst>
            <pc:docMk/>
            <pc:sldMk cId="3989631979" sldId="2037"/>
            <ac:picMk id="5" creationId="{0D5E8ECF-5414-6183-BEDC-C8D24419081F}"/>
          </ac:picMkLst>
        </pc:picChg>
        <pc:picChg chg="del">
          <ac:chgData name="Frederic Tregret" userId="8d14f05e-03e5-400f-9f01-f5f99516584d" providerId="ADAL" clId="{378D3750-2E99-45D1-B4C8-E8B91AD66688}" dt="2024-03-13T10:41:03.365" v="3392" actId="478"/>
          <ac:picMkLst>
            <pc:docMk/>
            <pc:sldMk cId="3989631979" sldId="2037"/>
            <ac:picMk id="11" creationId="{AEDF79E6-67B1-9EB4-AB0D-3030B0BDE2EC}"/>
          </ac:picMkLst>
        </pc:picChg>
      </pc:sldChg>
      <pc:sldChg chg="addSp delSp modSp add mod">
        <pc:chgData name="Frederic Tregret" userId="8d14f05e-03e5-400f-9f01-f5f99516584d" providerId="ADAL" clId="{378D3750-2E99-45D1-B4C8-E8B91AD66688}" dt="2024-03-14T08:38:19.508" v="4267" actId="113"/>
        <pc:sldMkLst>
          <pc:docMk/>
          <pc:sldMk cId="2947578491" sldId="2038"/>
        </pc:sldMkLst>
        <pc:spChg chg="mod">
          <ac:chgData name="Frederic Tregret" userId="8d14f05e-03e5-400f-9f01-f5f99516584d" providerId="ADAL" clId="{378D3750-2E99-45D1-B4C8-E8B91AD66688}" dt="2024-03-13T15:44:21.772" v="3734" actId="14100"/>
          <ac:spMkLst>
            <pc:docMk/>
            <pc:sldMk cId="2947578491" sldId="2038"/>
            <ac:spMk id="12" creationId="{E434E9F2-475E-E93D-052B-07E452EAF112}"/>
          </ac:spMkLst>
        </pc:spChg>
        <pc:spChg chg="mod">
          <ac:chgData name="Frederic Tregret" userId="8d14f05e-03e5-400f-9f01-f5f99516584d" providerId="ADAL" clId="{378D3750-2E99-45D1-B4C8-E8B91AD66688}" dt="2024-03-14T08:38:19.508" v="4267" actId="113"/>
          <ac:spMkLst>
            <pc:docMk/>
            <pc:sldMk cId="2947578491" sldId="2038"/>
            <ac:spMk id="15" creationId="{9BFFC6CE-CBC0-4940-A1B0-8E51DBCA956A}"/>
          </ac:spMkLst>
        </pc:spChg>
        <pc:spChg chg="mod">
          <ac:chgData name="Frederic Tregret" userId="8d14f05e-03e5-400f-9f01-f5f99516584d" providerId="ADAL" clId="{378D3750-2E99-45D1-B4C8-E8B91AD66688}" dt="2024-03-13T15:46:26.991" v="3764" actId="1076"/>
          <ac:spMkLst>
            <pc:docMk/>
            <pc:sldMk cId="2947578491" sldId="2038"/>
            <ac:spMk id="16" creationId="{0167E70D-A3CF-70D8-25A5-E43484357959}"/>
          </ac:spMkLst>
        </pc:spChg>
        <pc:spChg chg="mod">
          <ac:chgData name="Frederic Tregret" userId="8d14f05e-03e5-400f-9f01-f5f99516584d" providerId="ADAL" clId="{378D3750-2E99-45D1-B4C8-E8B91AD66688}" dt="2024-03-13T15:45:53.461" v="3755" actId="14100"/>
          <ac:spMkLst>
            <pc:docMk/>
            <pc:sldMk cId="2947578491" sldId="2038"/>
            <ac:spMk id="17" creationId="{72CC05EE-38B1-3FF6-B161-9D76F68C0DF5}"/>
          </ac:spMkLst>
        </pc:spChg>
        <pc:spChg chg="del">
          <ac:chgData name="Frederic Tregret" userId="8d14f05e-03e5-400f-9f01-f5f99516584d" providerId="ADAL" clId="{378D3750-2E99-45D1-B4C8-E8B91AD66688}" dt="2024-03-13T15:51:27.691" v="3829" actId="478"/>
          <ac:spMkLst>
            <pc:docMk/>
            <pc:sldMk cId="2947578491" sldId="2038"/>
            <ac:spMk id="19" creationId="{693330FB-27D0-94DE-190B-B630337E98FE}"/>
          </ac:spMkLst>
        </pc:spChg>
        <pc:spChg chg="add mod">
          <ac:chgData name="Frederic Tregret" userId="8d14f05e-03e5-400f-9f01-f5f99516584d" providerId="ADAL" clId="{378D3750-2E99-45D1-B4C8-E8B91AD66688}" dt="2024-03-13T15:56:46.053" v="3978" actId="1036"/>
          <ac:spMkLst>
            <pc:docMk/>
            <pc:sldMk cId="2947578491" sldId="2038"/>
            <ac:spMk id="28" creationId="{918EA580-EF8D-AAFB-3E17-5C81BE6B58D1}"/>
          </ac:spMkLst>
        </pc:spChg>
        <pc:spChg chg="add mod">
          <ac:chgData name="Frederic Tregret" userId="8d14f05e-03e5-400f-9f01-f5f99516584d" providerId="ADAL" clId="{378D3750-2E99-45D1-B4C8-E8B91AD66688}" dt="2024-03-13T15:57:15.683" v="3989" actId="14100"/>
          <ac:spMkLst>
            <pc:docMk/>
            <pc:sldMk cId="2947578491" sldId="2038"/>
            <ac:spMk id="29" creationId="{B7E83B19-01FE-0587-F272-CE1BEF768BA9}"/>
          </ac:spMkLst>
        </pc:spChg>
        <pc:spChg chg="add mod">
          <ac:chgData name="Frederic Tregret" userId="8d14f05e-03e5-400f-9f01-f5f99516584d" providerId="ADAL" clId="{378D3750-2E99-45D1-B4C8-E8B91AD66688}" dt="2024-03-13T15:57:01.428" v="3984" actId="14100"/>
          <ac:spMkLst>
            <pc:docMk/>
            <pc:sldMk cId="2947578491" sldId="2038"/>
            <ac:spMk id="30" creationId="{59F493C4-D24D-D2FB-AD49-2C2DCDA95811}"/>
          </ac:spMkLst>
        </pc:spChg>
        <pc:grpChg chg="del">
          <ac:chgData name="Frederic Tregret" userId="8d14f05e-03e5-400f-9f01-f5f99516584d" providerId="ADAL" clId="{378D3750-2E99-45D1-B4C8-E8B91AD66688}" dt="2024-03-13T11:03:56.662" v="3595" actId="478"/>
          <ac:grpSpMkLst>
            <pc:docMk/>
            <pc:sldMk cId="2947578491" sldId="2038"/>
            <ac:grpSpMk id="14" creationId="{BED99696-7D00-0021-077E-168876353ACB}"/>
          </ac:grpSpMkLst>
        </pc:grpChg>
        <pc:grpChg chg="add mod ord">
          <ac:chgData name="Frederic Tregret" userId="8d14f05e-03e5-400f-9f01-f5f99516584d" providerId="ADAL" clId="{378D3750-2E99-45D1-B4C8-E8B91AD66688}" dt="2024-03-13T15:53:01.644" v="3844" actId="1076"/>
          <ac:grpSpMkLst>
            <pc:docMk/>
            <pc:sldMk cId="2947578491" sldId="2038"/>
            <ac:grpSpMk id="27" creationId="{29A58E68-A037-4415-A89A-E1C18008444E}"/>
          </ac:grpSpMkLst>
        </pc:grpChg>
        <pc:picChg chg="mod">
          <ac:chgData name="Frederic Tregret" userId="8d14f05e-03e5-400f-9f01-f5f99516584d" providerId="ADAL" clId="{378D3750-2E99-45D1-B4C8-E8B91AD66688}" dt="2024-03-13T15:44:38.516" v="3735" actId="1076"/>
          <ac:picMkLst>
            <pc:docMk/>
            <pc:sldMk cId="2947578491" sldId="2038"/>
            <ac:picMk id="3" creationId="{EE167529-0D89-DD30-029B-F0C6AC59C1D0}"/>
          </ac:picMkLst>
        </pc:picChg>
        <pc:picChg chg="add mod ord">
          <ac:chgData name="Frederic Tregret" userId="8d14f05e-03e5-400f-9f01-f5f99516584d" providerId="ADAL" clId="{378D3750-2E99-45D1-B4C8-E8B91AD66688}" dt="2024-03-13T15:41:16.628" v="3703" actId="167"/>
          <ac:picMkLst>
            <pc:docMk/>
            <pc:sldMk cId="2947578491" sldId="2038"/>
            <ac:picMk id="5" creationId="{FFB79BF9-5B69-D5BC-8775-31E96869B83C}"/>
          </ac:picMkLst>
        </pc:picChg>
        <pc:picChg chg="del">
          <ac:chgData name="Frederic Tregret" userId="8d14f05e-03e5-400f-9f01-f5f99516584d" providerId="ADAL" clId="{378D3750-2E99-45D1-B4C8-E8B91AD66688}" dt="2024-03-13T15:46:03.349" v="3757" actId="478"/>
          <ac:picMkLst>
            <pc:docMk/>
            <pc:sldMk cId="2947578491" sldId="2038"/>
            <ac:picMk id="6" creationId="{A55B0AAB-03B9-DBA3-10ED-44B82E014027}"/>
          </ac:picMkLst>
        </pc:picChg>
        <pc:picChg chg="add del mod ord">
          <ac:chgData name="Frederic Tregret" userId="8d14f05e-03e5-400f-9f01-f5f99516584d" providerId="ADAL" clId="{378D3750-2E99-45D1-B4C8-E8B91AD66688}" dt="2024-03-13T15:43:32.862" v="3719" actId="478"/>
          <ac:picMkLst>
            <pc:docMk/>
            <pc:sldMk cId="2947578491" sldId="2038"/>
            <ac:picMk id="7" creationId="{866A42AF-19B6-8499-099C-CF68C223C700}"/>
          </ac:picMkLst>
        </pc:picChg>
        <pc:picChg chg="add mod">
          <ac:chgData name="Frederic Tregret" userId="8d14f05e-03e5-400f-9f01-f5f99516584d" providerId="ADAL" clId="{378D3750-2E99-45D1-B4C8-E8B91AD66688}" dt="2024-03-13T15:46:33.952" v="3772" actId="1035"/>
          <ac:picMkLst>
            <pc:docMk/>
            <pc:sldMk cId="2947578491" sldId="2038"/>
            <ac:picMk id="8" creationId="{581105E4-934E-1887-F4FE-2DCF981FAFCE}"/>
          </ac:picMkLst>
        </pc:picChg>
        <pc:picChg chg="add del mod">
          <ac:chgData name="Frederic Tregret" userId="8d14f05e-03e5-400f-9f01-f5f99516584d" providerId="ADAL" clId="{378D3750-2E99-45D1-B4C8-E8B91AD66688}" dt="2024-03-13T15:57:30.306" v="3991" actId="1076"/>
          <ac:picMkLst>
            <pc:docMk/>
            <pc:sldMk cId="2947578491" sldId="2038"/>
            <ac:picMk id="9" creationId="{6FA637B8-A025-33DB-AAD1-8AE9AAA809EA}"/>
          </ac:picMkLst>
        </pc:picChg>
        <pc:picChg chg="mod">
          <ac:chgData name="Frederic Tregret" userId="8d14f05e-03e5-400f-9f01-f5f99516584d" providerId="ADAL" clId="{378D3750-2E99-45D1-B4C8-E8B91AD66688}" dt="2024-03-13T15:57:34.449" v="3992" actId="1076"/>
          <ac:picMkLst>
            <pc:docMk/>
            <pc:sldMk cId="2947578491" sldId="2038"/>
            <ac:picMk id="10" creationId="{F4E79230-64B4-0D78-3694-FD521E41F369}"/>
          </ac:picMkLst>
        </pc:picChg>
        <pc:picChg chg="del">
          <ac:chgData name="Frederic Tregret" userId="8d14f05e-03e5-400f-9f01-f5f99516584d" providerId="ADAL" clId="{378D3750-2E99-45D1-B4C8-E8B91AD66688}" dt="2024-03-13T11:03:57.740" v="3596" actId="478"/>
          <ac:picMkLst>
            <pc:docMk/>
            <pc:sldMk cId="2947578491" sldId="2038"/>
            <ac:picMk id="18" creationId="{D748ED8F-11E5-E4B2-4961-26AA0B9F0BBE}"/>
          </ac:picMkLst>
        </pc:picChg>
        <pc:picChg chg="mod">
          <ac:chgData name="Frederic Tregret" userId="8d14f05e-03e5-400f-9f01-f5f99516584d" providerId="ADAL" clId="{378D3750-2E99-45D1-B4C8-E8B91AD66688}" dt="2024-03-13T15:53:26.518" v="3850" actId="1076"/>
          <ac:picMkLst>
            <pc:docMk/>
            <pc:sldMk cId="2947578491" sldId="2038"/>
            <ac:picMk id="20" creationId="{BD9DE23B-A286-798E-81F9-12BE7647304D}"/>
          </ac:picMkLst>
        </pc:picChg>
        <pc:picChg chg="mod">
          <ac:chgData name="Frederic Tregret" userId="8d14f05e-03e5-400f-9f01-f5f99516584d" providerId="ADAL" clId="{378D3750-2E99-45D1-B4C8-E8B91AD66688}" dt="2024-03-13T15:45:59.124" v="3756" actId="1076"/>
          <ac:picMkLst>
            <pc:docMk/>
            <pc:sldMk cId="2947578491" sldId="2038"/>
            <ac:picMk id="21" creationId="{080E253B-951C-0F3F-EE73-63C9EA2CDE40}"/>
          </ac:picMkLst>
        </pc:picChg>
        <pc:picChg chg="add mod">
          <ac:chgData name="Frederic Tregret" userId="8d14f05e-03e5-400f-9f01-f5f99516584d" providerId="ADAL" clId="{378D3750-2E99-45D1-B4C8-E8B91AD66688}" dt="2024-03-13T15:46:33.952" v="3772" actId="1035"/>
          <ac:picMkLst>
            <pc:docMk/>
            <pc:sldMk cId="2947578491" sldId="2038"/>
            <ac:picMk id="22" creationId="{40B8711F-3387-A50A-0DDA-05CB9993228B}"/>
          </ac:picMkLst>
        </pc:picChg>
        <pc:picChg chg="add mod">
          <ac:chgData name="Frederic Tregret" userId="8d14f05e-03e5-400f-9f01-f5f99516584d" providerId="ADAL" clId="{378D3750-2E99-45D1-B4C8-E8B91AD66688}" dt="2024-03-13T15:46:33.952" v="3772" actId="1035"/>
          <ac:picMkLst>
            <pc:docMk/>
            <pc:sldMk cId="2947578491" sldId="2038"/>
            <ac:picMk id="23" creationId="{D8F20F66-50D9-D577-B911-282F6676753F}"/>
          </ac:picMkLst>
        </pc:picChg>
        <pc:picChg chg="mod">
          <ac:chgData name="Frederic Tregret" userId="8d14f05e-03e5-400f-9f01-f5f99516584d" providerId="ADAL" clId="{378D3750-2E99-45D1-B4C8-E8B91AD66688}" dt="2024-03-13T15:57:26.419" v="3990" actId="1076"/>
          <ac:picMkLst>
            <pc:docMk/>
            <pc:sldMk cId="2947578491" sldId="2038"/>
            <ac:picMk id="24" creationId="{6DC1F8B0-6A49-CF59-C92A-0184767178CF}"/>
          </ac:picMkLst>
        </pc:picChg>
        <pc:picChg chg="add mod ord modCrop">
          <ac:chgData name="Frederic Tregret" userId="8d14f05e-03e5-400f-9f01-f5f99516584d" providerId="ADAL" clId="{378D3750-2E99-45D1-B4C8-E8B91AD66688}" dt="2024-03-13T15:52:33.964" v="3839" actId="732"/>
          <ac:picMkLst>
            <pc:docMk/>
            <pc:sldMk cId="2947578491" sldId="2038"/>
            <ac:picMk id="25" creationId="{33A5BB8D-DA6A-5298-4D9E-FA79C2AB30B2}"/>
          </ac:picMkLst>
        </pc:picChg>
        <pc:picChg chg="add mod modCrop">
          <ac:chgData name="Frederic Tregret" userId="8d14f05e-03e5-400f-9f01-f5f99516584d" providerId="ADAL" clId="{378D3750-2E99-45D1-B4C8-E8B91AD66688}" dt="2024-03-13T15:52:51.573" v="3841" actId="732"/>
          <ac:picMkLst>
            <pc:docMk/>
            <pc:sldMk cId="2947578491" sldId="2038"/>
            <ac:picMk id="26" creationId="{F95B53DA-8F39-2E69-7A85-48FC66A5E6C2}"/>
          </ac:picMkLst>
        </pc:picChg>
      </pc:sldChg>
      <pc:sldChg chg="modSp add mod ord modShow">
        <pc:chgData name="Frederic Tregret" userId="8d14f05e-03e5-400f-9f01-f5f99516584d" providerId="ADAL" clId="{378D3750-2E99-45D1-B4C8-E8B91AD66688}" dt="2024-03-14T08:38:43.260" v="4270"/>
        <pc:sldMkLst>
          <pc:docMk/>
          <pc:sldMk cId="3835262407" sldId="2039"/>
        </pc:sldMkLst>
        <pc:spChg chg="mod">
          <ac:chgData name="Frederic Tregret" userId="8d14f05e-03e5-400f-9f01-f5f99516584d" providerId="ADAL" clId="{378D3750-2E99-45D1-B4C8-E8B91AD66688}" dt="2024-03-13T15:54:27.408" v="3857" actId="20577"/>
          <ac:spMkLst>
            <pc:docMk/>
            <pc:sldMk cId="3835262407" sldId="2039"/>
            <ac:spMk id="15" creationId="{9BFFC6CE-CBC0-4940-A1B0-8E51DBCA956A}"/>
          </ac:spMkLst>
        </pc:spChg>
      </pc:sldChg>
      <pc:sldChg chg="modSp add mod">
        <pc:chgData name="Frederic Tregret" userId="8d14f05e-03e5-400f-9f01-f5f99516584d" providerId="ADAL" clId="{378D3750-2E99-45D1-B4C8-E8B91AD66688}" dt="2024-03-20T08:57:12.796" v="4318" actId="20577"/>
        <pc:sldMkLst>
          <pc:docMk/>
          <pc:sldMk cId="1510501684" sldId="2040"/>
        </pc:sldMkLst>
        <pc:spChg chg="mod">
          <ac:chgData name="Frederic Tregret" userId="8d14f05e-03e5-400f-9f01-f5f99516584d" providerId="ADAL" clId="{378D3750-2E99-45D1-B4C8-E8B91AD66688}" dt="2024-03-20T08:57:12.796" v="4318" actId="20577"/>
          <ac:spMkLst>
            <pc:docMk/>
            <pc:sldMk cId="1510501684" sldId="2040"/>
            <ac:spMk id="7" creationId="{00000000-0000-0000-0000-000000000000}"/>
          </ac:spMkLst>
        </pc:spChg>
      </pc:sldChg>
      <pc:sldMasterChg chg="delSldLayout modSldLayout">
        <pc:chgData name="Frederic Tregret" userId="8d14f05e-03e5-400f-9f01-f5f99516584d" providerId="ADAL" clId="{378D3750-2E99-45D1-B4C8-E8B91AD66688}" dt="2024-03-14T13:15:03.212" v="4275" actId="20577"/>
        <pc:sldMasterMkLst>
          <pc:docMk/>
          <pc:sldMasterMk cId="0" sldId="2147483689"/>
        </pc:sldMasterMkLst>
        <pc:sldLayoutChg chg="addSp delSp modSp mod">
          <pc:chgData name="Frederic Tregret" userId="8d14f05e-03e5-400f-9f01-f5f99516584d" providerId="ADAL" clId="{378D3750-2E99-45D1-B4C8-E8B91AD66688}" dt="2024-03-07T15:20:51.020" v="154" actId="478"/>
          <pc:sldLayoutMkLst>
            <pc:docMk/>
            <pc:sldMasterMk cId="0" sldId="2147483689"/>
            <pc:sldLayoutMk cId="1705463101" sldId="2147483695"/>
          </pc:sldLayoutMkLst>
          <pc:spChg chg="ord">
            <ac:chgData name="Frederic Tregret" userId="8d14f05e-03e5-400f-9f01-f5f99516584d" providerId="ADAL" clId="{378D3750-2E99-45D1-B4C8-E8B91AD66688}" dt="2024-03-07T15:11:23.655" v="40" actId="170"/>
            <ac:spMkLst>
              <pc:docMk/>
              <pc:sldMasterMk cId="0" sldId="2147483689"/>
              <pc:sldLayoutMk cId="1705463101" sldId="2147483695"/>
              <ac:spMk id="2" creationId="{00000000-0000-0000-0000-000000000000}"/>
            </ac:spMkLst>
          </pc:spChg>
          <pc:spChg chg="ord">
            <ac:chgData name="Frederic Tregret" userId="8d14f05e-03e5-400f-9f01-f5f99516584d" providerId="ADAL" clId="{378D3750-2E99-45D1-B4C8-E8B91AD66688}" dt="2024-03-07T15:11:38.161" v="45" actId="166"/>
            <ac:spMkLst>
              <pc:docMk/>
              <pc:sldMasterMk cId="0" sldId="2147483689"/>
              <pc:sldLayoutMk cId="1705463101" sldId="2147483695"/>
              <ac:spMk id="9" creationId="{00000000-0000-0000-0000-000000000000}"/>
            </ac:spMkLst>
          </pc:spChg>
          <pc:spChg chg="mod ord">
            <ac:chgData name="Frederic Tregret" userId="8d14f05e-03e5-400f-9f01-f5f99516584d" providerId="ADAL" clId="{378D3750-2E99-45D1-B4C8-E8B91AD66688}" dt="2024-03-07T15:19:21.217" v="84" actId="20577"/>
            <ac:spMkLst>
              <pc:docMk/>
              <pc:sldMasterMk cId="0" sldId="2147483689"/>
              <pc:sldLayoutMk cId="1705463101" sldId="2147483695"/>
              <ac:spMk id="18" creationId="{00000000-0000-0000-0000-000000000000}"/>
            </ac:spMkLst>
          </pc:spChg>
          <pc:picChg chg="del">
            <ac:chgData name="Frederic Tregret" userId="8d14f05e-03e5-400f-9f01-f5f99516584d" providerId="ADAL" clId="{378D3750-2E99-45D1-B4C8-E8B91AD66688}" dt="2024-03-07T15:10:17.288" v="26" actId="478"/>
            <ac:picMkLst>
              <pc:docMk/>
              <pc:sldMasterMk cId="0" sldId="2147483689"/>
              <pc:sldLayoutMk cId="1705463101" sldId="2147483695"/>
              <ac:picMk id="3" creationId="{1C555E1C-F550-ED9E-85F5-0176532107B3}"/>
            </ac:picMkLst>
          </pc:picChg>
          <pc:picChg chg="add del mod ord">
            <ac:chgData name="Frederic Tregret" userId="8d14f05e-03e5-400f-9f01-f5f99516584d" providerId="ADAL" clId="{378D3750-2E99-45D1-B4C8-E8B91AD66688}" dt="2024-03-07T15:20:51.020" v="154" actId="478"/>
            <ac:picMkLst>
              <pc:docMk/>
              <pc:sldMasterMk cId="0" sldId="2147483689"/>
              <pc:sldLayoutMk cId="1705463101" sldId="2147483695"/>
              <ac:picMk id="4" creationId="{26073BDB-252C-5441-5B0C-3AED141AC753}"/>
            </ac:picMkLst>
          </pc:picChg>
          <pc:picChg chg="add mod">
            <ac:chgData name="Frederic Tregret" userId="8d14f05e-03e5-400f-9f01-f5f99516584d" providerId="ADAL" clId="{378D3750-2E99-45D1-B4C8-E8B91AD66688}" dt="2024-03-07T15:20:46.061" v="153"/>
            <ac:picMkLst>
              <pc:docMk/>
              <pc:sldMasterMk cId="0" sldId="2147483689"/>
              <pc:sldLayoutMk cId="1705463101" sldId="2147483695"/>
              <ac:picMk id="5" creationId="{7EA3F1C1-600F-D593-5724-CD7F6DF8E990}"/>
            </ac:picMkLst>
          </pc:picChg>
        </pc:sldLayoutChg>
        <pc:sldLayoutChg chg="addSp delSp modSp mod">
          <pc:chgData name="Frederic Tregret" userId="8d14f05e-03e5-400f-9f01-f5f99516584d" providerId="ADAL" clId="{378D3750-2E99-45D1-B4C8-E8B91AD66688}" dt="2024-03-07T15:12:19.612" v="61" actId="20577"/>
          <pc:sldLayoutMkLst>
            <pc:docMk/>
            <pc:sldMasterMk cId="0" sldId="2147483689"/>
            <pc:sldLayoutMk cId="2724544139" sldId="2147483698"/>
          </pc:sldLayoutMkLst>
          <pc:spChg chg="mod">
            <ac:chgData name="Frederic Tregret" userId="8d14f05e-03e5-400f-9f01-f5f99516584d" providerId="ADAL" clId="{378D3750-2E99-45D1-B4C8-E8B91AD66688}" dt="2024-03-07T15:12:19.612" v="61" actId="20577"/>
            <ac:spMkLst>
              <pc:docMk/>
              <pc:sldMasterMk cId="0" sldId="2147483689"/>
              <pc:sldLayoutMk cId="2724544139" sldId="2147483698"/>
              <ac:spMk id="8" creationId="{00000000-0000-0000-0000-000000000000}"/>
            </ac:spMkLst>
          </pc:spChg>
          <pc:picChg chg="add del">
            <ac:chgData name="Frederic Tregret" userId="8d14f05e-03e5-400f-9f01-f5f99516584d" providerId="ADAL" clId="{378D3750-2E99-45D1-B4C8-E8B91AD66688}" dt="2024-03-07T15:09:36.254" v="14" actId="478"/>
            <ac:picMkLst>
              <pc:docMk/>
              <pc:sldMasterMk cId="0" sldId="2147483689"/>
              <pc:sldLayoutMk cId="2724544139" sldId="2147483698"/>
              <ac:picMk id="3" creationId="{39A42991-8297-4D3E-5B4E-10F87C610117}"/>
            </ac:picMkLst>
          </pc:picChg>
          <pc:picChg chg="add mod">
            <ac:chgData name="Frederic Tregret" userId="8d14f05e-03e5-400f-9f01-f5f99516584d" providerId="ADAL" clId="{378D3750-2E99-45D1-B4C8-E8B91AD66688}" dt="2024-03-07T15:09:28.907" v="12"/>
            <ac:picMkLst>
              <pc:docMk/>
              <pc:sldMasterMk cId="0" sldId="2147483689"/>
              <pc:sldLayoutMk cId="2724544139" sldId="2147483698"/>
              <ac:picMk id="4" creationId="{14CED453-18E1-2C52-14BA-7F45D75FE6EB}"/>
            </ac:picMkLst>
          </pc:picChg>
          <pc:picChg chg="add mod">
            <ac:chgData name="Frederic Tregret" userId="8d14f05e-03e5-400f-9f01-f5f99516584d" providerId="ADAL" clId="{378D3750-2E99-45D1-B4C8-E8B91AD66688}" dt="2024-03-07T15:09:40.233" v="17" actId="1036"/>
            <ac:picMkLst>
              <pc:docMk/>
              <pc:sldMasterMk cId="0" sldId="2147483689"/>
              <pc:sldLayoutMk cId="2724544139" sldId="2147483698"/>
              <ac:picMk id="5" creationId="{5DD935B8-2AFD-38EB-A7E8-523CCEE98044}"/>
            </ac:picMkLst>
          </pc:picChg>
        </pc:sldLayoutChg>
        <pc:sldLayoutChg chg="addSp delSp modSp mod">
          <pc:chgData name="Frederic Tregret" userId="8d14f05e-03e5-400f-9f01-f5f99516584d" providerId="ADAL" clId="{378D3750-2E99-45D1-B4C8-E8B91AD66688}" dt="2024-03-14T13:15:03.212" v="4275" actId="20577"/>
          <pc:sldLayoutMkLst>
            <pc:docMk/>
            <pc:sldMasterMk cId="0" sldId="2147483689"/>
            <pc:sldLayoutMk cId="2413666836" sldId="2147483699"/>
          </pc:sldLayoutMkLst>
          <pc:spChg chg="mod">
            <ac:chgData name="Frederic Tregret" userId="8d14f05e-03e5-400f-9f01-f5f99516584d" providerId="ADAL" clId="{378D3750-2E99-45D1-B4C8-E8B91AD66688}" dt="2024-03-07T15:12:27.371" v="67" actId="20577"/>
            <ac:spMkLst>
              <pc:docMk/>
              <pc:sldMasterMk cId="0" sldId="2147483689"/>
              <pc:sldLayoutMk cId="2413666836" sldId="2147483699"/>
              <ac:spMk id="8" creationId="{00000000-0000-0000-0000-000000000000}"/>
            </ac:spMkLst>
          </pc:spChg>
          <pc:spChg chg="mod">
            <ac:chgData name="Frederic Tregret" userId="8d14f05e-03e5-400f-9f01-f5f99516584d" providerId="ADAL" clId="{378D3750-2E99-45D1-B4C8-E8B91AD66688}" dt="2024-03-14T13:15:03.212" v="4275" actId="20577"/>
            <ac:spMkLst>
              <pc:docMk/>
              <pc:sldMasterMk cId="0" sldId="2147483689"/>
              <pc:sldLayoutMk cId="2413666836" sldId="2147483699"/>
              <ac:spMk id="16" creationId="{00000000-0000-0000-0000-000000000000}"/>
            </ac:spMkLst>
          </pc:spChg>
          <pc:picChg chg="add mod">
            <ac:chgData name="Frederic Tregret" userId="8d14f05e-03e5-400f-9f01-f5f99516584d" providerId="ADAL" clId="{378D3750-2E99-45D1-B4C8-E8B91AD66688}" dt="2024-03-07T15:09:18.398" v="10" actId="1035"/>
            <ac:picMkLst>
              <pc:docMk/>
              <pc:sldMasterMk cId="0" sldId="2147483689"/>
              <pc:sldLayoutMk cId="2413666836" sldId="2147483699"/>
              <ac:picMk id="4" creationId="{82CCCA40-C495-258A-E6FC-4AD0E9CF3ACE}"/>
            </ac:picMkLst>
          </pc:picChg>
          <pc:picChg chg="del">
            <ac:chgData name="Frederic Tregret" userId="8d14f05e-03e5-400f-9f01-f5f99516584d" providerId="ADAL" clId="{378D3750-2E99-45D1-B4C8-E8B91AD66688}" dt="2024-03-07T15:09:15.193" v="9" actId="478"/>
            <ac:picMkLst>
              <pc:docMk/>
              <pc:sldMasterMk cId="0" sldId="2147483689"/>
              <pc:sldLayoutMk cId="2413666836" sldId="2147483699"/>
              <ac:picMk id="5" creationId="{3A1B2E1F-2B52-3889-EF66-2C12DE48D913}"/>
            </ac:picMkLst>
          </pc:picChg>
        </pc:sldLayoutChg>
        <pc:sldLayoutChg chg="addSp delSp modSp mod">
          <pc:chgData name="Frederic Tregret" userId="8d14f05e-03e5-400f-9f01-f5f99516584d" providerId="ADAL" clId="{378D3750-2E99-45D1-B4C8-E8B91AD66688}" dt="2024-03-07T15:20:40.952" v="152" actId="478"/>
          <pc:sldLayoutMkLst>
            <pc:docMk/>
            <pc:sldMasterMk cId="0" sldId="2147483689"/>
            <pc:sldLayoutMk cId="2367414611" sldId="2147483700"/>
          </pc:sldLayoutMkLst>
          <pc:spChg chg="mod">
            <ac:chgData name="Frederic Tregret" userId="8d14f05e-03e5-400f-9f01-f5f99516584d" providerId="ADAL" clId="{378D3750-2E99-45D1-B4C8-E8B91AD66688}" dt="2024-03-07T15:19:22.062" v="85" actId="20577"/>
            <ac:spMkLst>
              <pc:docMk/>
              <pc:sldMasterMk cId="0" sldId="2147483689"/>
              <pc:sldLayoutMk cId="2367414611" sldId="2147483700"/>
              <ac:spMk id="19" creationId="{00000000-0000-0000-0000-000000000000}"/>
            </ac:spMkLst>
          </pc:spChg>
          <pc:picChg chg="add del">
            <ac:chgData name="Frederic Tregret" userId="8d14f05e-03e5-400f-9f01-f5f99516584d" providerId="ADAL" clId="{378D3750-2E99-45D1-B4C8-E8B91AD66688}" dt="2024-03-07T15:20:40.952" v="152" actId="478"/>
            <ac:picMkLst>
              <pc:docMk/>
              <pc:sldMasterMk cId="0" sldId="2147483689"/>
              <pc:sldLayoutMk cId="2367414611" sldId="2147483700"/>
              <ac:picMk id="3" creationId="{9677EE87-5AF3-1C19-763E-05839EB8AE2A}"/>
            </ac:picMkLst>
          </pc:picChg>
          <pc:picChg chg="add mod ord">
            <ac:chgData name="Frederic Tregret" userId="8d14f05e-03e5-400f-9f01-f5f99516584d" providerId="ADAL" clId="{378D3750-2E99-45D1-B4C8-E8B91AD66688}" dt="2024-03-07T15:20:37.880" v="151" actId="171"/>
            <ac:picMkLst>
              <pc:docMk/>
              <pc:sldMasterMk cId="0" sldId="2147483689"/>
              <pc:sldLayoutMk cId="2367414611" sldId="2147483700"/>
              <ac:picMk id="5" creationId="{D1D2E6B7-5CBF-6E99-3A6B-05A7AEBE817C}"/>
            </ac:picMkLst>
          </pc:picChg>
        </pc:sldLayoutChg>
        <pc:sldLayoutChg chg="del">
          <pc:chgData name="Frederic Tregret" userId="8d14f05e-03e5-400f-9f01-f5f99516584d" providerId="ADAL" clId="{378D3750-2E99-45D1-B4C8-E8B91AD66688}" dt="2024-03-14T08:13:10.089" v="3998" actId="2696"/>
          <pc:sldLayoutMkLst>
            <pc:docMk/>
            <pc:sldMasterMk cId="0" sldId="2147483689"/>
            <pc:sldLayoutMk cId="4135293821" sldId="2147483702"/>
          </pc:sldLayoutMkLst>
        </pc:sldLayoutChg>
      </pc:sldMasterChg>
    </pc:docChg>
  </pc:docChgLst>
  <pc:docChgLst>
    <pc:chgData name="Frederic Tregret" userId="8d14f05e-03e5-400f-9f01-f5f99516584d" providerId="ADAL" clId="{3F6E7582-60C4-4315-9BC9-3112AE6DB4BD}"/>
    <pc:docChg chg="undo redo custSel addSld delSld modSld sldOrd modMainMaster">
      <pc:chgData name="Frederic Tregret" userId="8d14f05e-03e5-400f-9f01-f5f99516584d" providerId="ADAL" clId="{3F6E7582-60C4-4315-9BC9-3112AE6DB4BD}" dt="2024-03-07T08:45:11.306" v="14813" actId="27636"/>
      <pc:docMkLst>
        <pc:docMk/>
      </pc:docMkLst>
      <pc:sldChg chg="modSp mod">
        <pc:chgData name="Frederic Tregret" userId="8d14f05e-03e5-400f-9f01-f5f99516584d" providerId="ADAL" clId="{3F6E7582-60C4-4315-9BC9-3112AE6DB4BD}" dt="2024-01-30T14:22:23.235" v="48" actId="20577"/>
        <pc:sldMkLst>
          <pc:docMk/>
          <pc:sldMk cId="4211359986" sldId="494"/>
        </pc:sldMkLst>
        <pc:spChg chg="mod">
          <ac:chgData name="Frederic Tregret" userId="8d14f05e-03e5-400f-9f01-f5f99516584d" providerId="ADAL" clId="{3F6E7582-60C4-4315-9BC9-3112AE6DB4BD}" dt="2024-01-30T14:21:01.073" v="39" actId="6549"/>
          <ac:spMkLst>
            <pc:docMk/>
            <pc:sldMk cId="4211359986" sldId="494"/>
            <ac:spMk id="2" creationId="{00000000-0000-0000-0000-000000000000}"/>
          </ac:spMkLst>
        </pc:spChg>
        <pc:spChg chg="mod">
          <ac:chgData name="Frederic Tregret" userId="8d14f05e-03e5-400f-9f01-f5f99516584d" providerId="ADAL" clId="{3F6E7582-60C4-4315-9BC9-3112AE6DB4BD}" dt="2024-01-30T14:22:23.235" v="48" actId="20577"/>
          <ac:spMkLst>
            <pc:docMk/>
            <pc:sldMk cId="4211359986" sldId="494"/>
            <ac:spMk id="7" creationId="{00000000-0000-0000-0000-000000000000}"/>
          </ac:spMkLst>
        </pc:spChg>
      </pc:sldChg>
      <pc:sldChg chg="addSp delSp modSp mod ord modShow">
        <pc:chgData name="Frederic Tregret" userId="8d14f05e-03e5-400f-9f01-f5f99516584d" providerId="ADAL" clId="{3F6E7582-60C4-4315-9BC9-3112AE6DB4BD}" dt="2024-02-29T10:10:05.831" v="5428"/>
        <pc:sldMkLst>
          <pc:docMk/>
          <pc:sldMk cId="529418506" sldId="555"/>
        </pc:sldMkLst>
        <pc:spChg chg="mod">
          <ac:chgData name="Frederic Tregret" userId="8d14f05e-03e5-400f-9f01-f5f99516584d" providerId="ADAL" clId="{3F6E7582-60C4-4315-9BC9-3112AE6DB4BD}" dt="2024-01-30T14:23:16.355" v="49"/>
          <ac:spMkLst>
            <pc:docMk/>
            <pc:sldMk cId="529418506" sldId="555"/>
            <ac:spMk id="2" creationId="{00000000-0000-0000-0000-000000000000}"/>
          </ac:spMkLst>
        </pc:spChg>
        <pc:spChg chg="mod">
          <ac:chgData name="Frederic Tregret" userId="8d14f05e-03e5-400f-9f01-f5f99516584d" providerId="ADAL" clId="{3F6E7582-60C4-4315-9BC9-3112AE6DB4BD}" dt="2024-02-08T14:57:13.315" v="276" actId="1076"/>
          <ac:spMkLst>
            <pc:docMk/>
            <pc:sldMk cId="529418506" sldId="555"/>
            <ac:spMk id="6" creationId="{7EAEFDCB-B2D8-FB2B-0381-97F468863D3A}"/>
          </ac:spMkLst>
        </pc:spChg>
        <pc:spChg chg="mod">
          <ac:chgData name="Frederic Tregret" userId="8d14f05e-03e5-400f-9f01-f5f99516584d" providerId="ADAL" clId="{3F6E7582-60C4-4315-9BC9-3112AE6DB4BD}" dt="2024-02-12T09:18:29.038" v="1518" actId="1035"/>
          <ac:spMkLst>
            <pc:docMk/>
            <pc:sldMk cId="529418506" sldId="555"/>
            <ac:spMk id="7" creationId="{2AC61757-3B4C-1B6F-F52B-916DAE72882F}"/>
          </ac:spMkLst>
        </pc:spChg>
        <pc:spChg chg="add">
          <ac:chgData name="Frederic Tregret" userId="8d14f05e-03e5-400f-9f01-f5f99516584d" providerId="ADAL" clId="{3F6E7582-60C4-4315-9BC9-3112AE6DB4BD}" dt="2024-02-08T14:55:07.227" v="232"/>
          <ac:spMkLst>
            <pc:docMk/>
            <pc:sldMk cId="529418506" sldId="555"/>
            <ac:spMk id="8" creationId="{F5CA40F1-FCCE-DBEE-7934-78439EC528E8}"/>
          </ac:spMkLst>
        </pc:spChg>
        <pc:spChg chg="add mod">
          <ac:chgData name="Frederic Tregret" userId="8d14f05e-03e5-400f-9f01-f5f99516584d" providerId="ADAL" clId="{3F6E7582-60C4-4315-9BC9-3112AE6DB4BD}" dt="2024-02-08T14:58:02.149" v="292" actId="1038"/>
          <ac:spMkLst>
            <pc:docMk/>
            <pc:sldMk cId="529418506" sldId="555"/>
            <ac:spMk id="10" creationId="{C643BEC0-E4B7-F8B1-A667-C28661994244}"/>
          </ac:spMkLst>
        </pc:spChg>
        <pc:spChg chg="mod">
          <ac:chgData name="Frederic Tregret" userId="8d14f05e-03e5-400f-9f01-f5f99516584d" providerId="ADAL" clId="{3F6E7582-60C4-4315-9BC9-3112AE6DB4BD}" dt="2024-02-12T09:19:53.270" v="1522" actId="20577"/>
          <ac:spMkLst>
            <pc:docMk/>
            <pc:sldMk cId="529418506" sldId="555"/>
            <ac:spMk id="15" creationId="{9BFFC6CE-CBC0-4940-A1B0-8E51DBCA956A}"/>
          </ac:spMkLst>
        </pc:spChg>
        <pc:picChg chg="add mod">
          <ac:chgData name="Frederic Tregret" userId="8d14f05e-03e5-400f-9f01-f5f99516584d" providerId="ADAL" clId="{3F6E7582-60C4-4315-9BC9-3112AE6DB4BD}" dt="2024-02-08T14:57:13.315" v="276" actId="1076"/>
          <ac:picMkLst>
            <pc:docMk/>
            <pc:sldMk cId="529418506" sldId="555"/>
            <ac:picMk id="3" creationId="{626F0665-B566-00B0-09A4-9D87BFA72F8A}"/>
          </ac:picMkLst>
        </pc:picChg>
        <pc:picChg chg="del">
          <ac:chgData name="Frederic Tregret" userId="8d14f05e-03e5-400f-9f01-f5f99516584d" providerId="ADAL" clId="{3F6E7582-60C4-4315-9BC9-3112AE6DB4BD}" dt="2024-01-30T14:23:32.277" v="50" actId="478"/>
          <ac:picMkLst>
            <pc:docMk/>
            <pc:sldMk cId="529418506" sldId="555"/>
            <ac:picMk id="3" creationId="{6E67ADA3-3A49-FA98-B2CC-C7B2BAB4D726}"/>
          </ac:picMkLst>
        </pc:picChg>
        <pc:picChg chg="del">
          <ac:chgData name="Frederic Tregret" userId="8d14f05e-03e5-400f-9f01-f5f99516584d" providerId="ADAL" clId="{3F6E7582-60C4-4315-9BC9-3112AE6DB4BD}" dt="2024-02-08T14:54:16.264" v="223" actId="478"/>
          <ac:picMkLst>
            <pc:docMk/>
            <pc:sldMk cId="529418506" sldId="555"/>
            <ac:picMk id="5" creationId="{1868091C-71AB-6C3B-AC3C-32DCDDE8A15E}"/>
          </ac:picMkLst>
        </pc:picChg>
        <pc:picChg chg="add">
          <ac:chgData name="Frederic Tregret" userId="8d14f05e-03e5-400f-9f01-f5f99516584d" providerId="ADAL" clId="{3F6E7582-60C4-4315-9BC9-3112AE6DB4BD}" dt="2024-02-08T14:55:07.227" v="232"/>
          <ac:picMkLst>
            <pc:docMk/>
            <pc:sldMk cId="529418506" sldId="555"/>
            <ac:picMk id="9" creationId="{85E821F0-EF7D-6E4C-67E3-6491F71926DE}"/>
          </ac:picMkLst>
        </pc:picChg>
        <pc:picChg chg="mod">
          <ac:chgData name="Frederic Tregret" userId="8d14f05e-03e5-400f-9f01-f5f99516584d" providerId="ADAL" clId="{3F6E7582-60C4-4315-9BC9-3112AE6DB4BD}" dt="2024-02-08T14:56:27.109" v="270" actId="1035"/>
          <ac:picMkLst>
            <pc:docMk/>
            <pc:sldMk cId="529418506" sldId="555"/>
            <ac:picMk id="14" creationId="{D0B8AE4A-81C7-610D-D458-3D039263E8C3}"/>
          </ac:picMkLst>
        </pc:picChg>
        <pc:picChg chg="add mod">
          <ac:chgData name="Frederic Tregret" userId="8d14f05e-03e5-400f-9f01-f5f99516584d" providerId="ADAL" clId="{3F6E7582-60C4-4315-9BC9-3112AE6DB4BD}" dt="2024-02-08T14:57:06.819" v="275" actId="732"/>
          <ac:picMkLst>
            <pc:docMk/>
            <pc:sldMk cId="529418506" sldId="555"/>
            <ac:picMk id="1026" creationId="{1C877419-F75C-7D46-9FEF-E75F25CF66DB}"/>
          </ac:picMkLst>
        </pc:picChg>
        <pc:picChg chg="add">
          <ac:chgData name="Frederic Tregret" userId="8d14f05e-03e5-400f-9f01-f5f99516584d" providerId="ADAL" clId="{3F6E7582-60C4-4315-9BC9-3112AE6DB4BD}" dt="2024-02-08T14:55:07.227" v="232"/>
          <ac:picMkLst>
            <pc:docMk/>
            <pc:sldMk cId="529418506" sldId="555"/>
            <ac:picMk id="1027" creationId="{E99F10C0-B966-48E5-BB93-037B7D4C182F}"/>
          </ac:picMkLst>
        </pc:picChg>
        <pc:picChg chg="add">
          <ac:chgData name="Frederic Tregret" userId="8d14f05e-03e5-400f-9f01-f5f99516584d" providerId="ADAL" clId="{3F6E7582-60C4-4315-9BC9-3112AE6DB4BD}" dt="2024-02-08T14:55:07.227" v="232"/>
          <ac:picMkLst>
            <pc:docMk/>
            <pc:sldMk cId="529418506" sldId="555"/>
            <ac:picMk id="1028" creationId="{C60A921E-166D-E21B-83C4-9FE76B761606}"/>
          </ac:picMkLst>
        </pc:picChg>
        <pc:picChg chg="add mod">
          <ac:chgData name="Frederic Tregret" userId="8d14f05e-03e5-400f-9f01-f5f99516584d" providerId="ADAL" clId="{3F6E7582-60C4-4315-9BC9-3112AE6DB4BD}" dt="2024-02-08T14:57:41.452" v="283" actId="732"/>
          <ac:picMkLst>
            <pc:docMk/>
            <pc:sldMk cId="529418506" sldId="555"/>
            <ac:picMk id="1030" creationId="{2A4FDA05-24AF-38C3-F25F-82698868B70D}"/>
          </ac:picMkLst>
        </pc:picChg>
      </pc:sldChg>
      <pc:sldChg chg="addSp delSp modSp mod ord">
        <pc:chgData name="Frederic Tregret" userId="8d14f05e-03e5-400f-9f01-f5f99516584d" providerId="ADAL" clId="{3F6E7582-60C4-4315-9BC9-3112AE6DB4BD}" dt="2024-03-07T08:41:20.790" v="14773"/>
        <pc:sldMkLst>
          <pc:docMk/>
          <pc:sldMk cId="554120479" sldId="556"/>
        </pc:sldMkLst>
        <pc:spChg chg="mod">
          <ac:chgData name="Frederic Tregret" userId="8d14f05e-03e5-400f-9f01-f5f99516584d" providerId="ADAL" clId="{3F6E7582-60C4-4315-9BC9-3112AE6DB4BD}" dt="2024-02-29T10:08:44.324" v="5425"/>
          <ac:spMkLst>
            <pc:docMk/>
            <pc:sldMk cId="554120479" sldId="556"/>
            <ac:spMk id="2" creationId="{00000000-0000-0000-0000-000000000000}"/>
          </ac:spMkLst>
        </pc:spChg>
        <pc:spChg chg="add del mod">
          <ac:chgData name="Frederic Tregret" userId="8d14f05e-03e5-400f-9f01-f5f99516584d" providerId="ADAL" clId="{3F6E7582-60C4-4315-9BC9-3112AE6DB4BD}" dt="2024-02-29T10:16:19.331" v="5452" actId="478"/>
          <ac:spMkLst>
            <pc:docMk/>
            <pc:sldMk cId="554120479" sldId="556"/>
            <ac:spMk id="3" creationId="{22F4C1E8-8BD3-86FB-3C96-2828A110BD03}"/>
          </ac:spMkLst>
        </pc:spChg>
        <pc:spChg chg="add mod ord">
          <ac:chgData name="Frederic Tregret" userId="8d14f05e-03e5-400f-9f01-f5f99516584d" providerId="ADAL" clId="{3F6E7582-60C4-4315-9BC9-3112AE6DB4BD}" dt="2024-03-05T08:22:56.423" v="7365" actId="1036"/>
          <ac:spMkLst>
            <pc:docMk/>
            <pc:sldMk cId="554120479" sldId="556"/>
            <ac:spMk id="3" creationId="{B749071C-5F86-6F76-3629-CEA6A709B7A7}"/>
          </ac:spMkLst>
        </pc:spChg>
        <pc:spChg chg="del mod">
          <ac:chgData name="Frederic Tregret" userId="8d14f05e-03e5-400f-9f01-f5f99516584d" providerId="ADAL" clId="{3F6E7582-60C4-4315-9BC9-3112AE6DB4BD}" dt="2024-02-08T15:01:53.877" v="300" actId="478"/>
          <ac:spMkLst>
            <pc:docMk/>
            <pc:sldMk cId="554120479" sldId="556"/>
            <ac:spMk id="6" creationId="{7EAEFDCB-B2D8-FB2B-0381-97F468863D3A}"/>
          </ac:spMkLst>
        </pc:spChg>
        <pc:spChg chg="add mod">
          <ac:chgData name="Frederic Tregret" userId="8d14f05e-03e5-400f-9f01-f5f99516584d" providerId="ADAL" clId="{3F6E7582-60C4-4315-9BC9-3112AE6DB4BD}" dt="2024-02-29T10:18:20.755" v="5507" actId="1076"/>
          <ac:spMkLst>
            <pc:docMk/>
            <pc:sldMk cId="554120479" sldId="556"/>
            <ac:spMk id="6" creationId="{C9EAC0AB-18A5-A231-3ACE-B9AD5146E8D8}"/>
          </ac:spMkLst>
        </pc:spChg>
        <pc:spChg chg="mod">
          <ac:chgData name="Frederic Tregret" userId="8d14f05e-03e5-400f-9f01-f5f99516584d" providerId="ADAL" clId="{3F6E7582-60C4-4315-9BC9-3112AE6DB4BD}" dt="2024-02-29T10:18:16.082" v="5506" actId="14100"/>
          <ac:spMkLst>
            <pc:docMk/>
            <pc:sldMk cId="554120479" sldId="556"/>
            <ac:spMk id="7" creationId="{2AC61757-3B4C-1B6F-F52B-916DAE72882F}"/>
          </ac:spMkLst>
        </pc:spChg>
        <pc:spChg chg="add del mod">
          <ac:chgData name="Frederic Tregret" userId="8d14f05e-03e5-400f-9f01-f5f99516584d" providerId="ADAL" clId="{3F6E7582-60C4-4315-9BC9-3112AE6DB4BD}" dt="2024-02-29T10:22:52.119" v="6048" actId="478"/>
          <ac:spMkLst>
            <pc:docMk/>
            <pc:sldMk cId="554120479" sldId="556"/>
            <ac:spMk id="8" creationId="{4DB88E40-81E1-8A94-BCA8-B52A4FA271ED}"/>
          </ac:spMkLst>
        </pc:spChg>
        <pc:spChg chg="add mod">
          <ac:chgData name="Frederic Tregret" userId="8d14f05e-03e5-400f-9f01-f5f99516584d" providerId="ADAL" clId="{3F6E7582-60C4-4315-9BC9-3112AE6DB4BD}" dt="2024-02-29T10:17:29.780" v="5494" actId="14100"/>
          <ac:spMkLst>
            <pc:docMk/>
            <pc:sldMk cId="554120479" sldId="556"/>
            <ac:spMk id="9" creationId="{75A3F704-6A08-CE8A-B02A-0AF536FB2ADE}"/>
          </ac:spMkLst>
        </pc:spChg>
        <pc:spChg chg="add mod">
          <ac:chgData name="Frederic Tregret" userId="8d14f05e-03e5-400f-9f01-f5f99516584d" providerId="ADAL" clId="{3F6E7582-60C4-4315-9BC9-3112AE6DB4BD}" dt="2024-02-29T10:17:44.762" v="5497" actId="14100"/>
          <ac:spMkLst>
            <pc:docMk/>
            <pc:sldMk cId="554120479" sldId="556"/>
            <ac:spMk id="10" creationId="{B4BCA5BB-B018-BC84-0723-EF816CD63E4C}"/>
          </ac:spMkLst>
        </pc:spChg>
        <pc:spChg chg="mod">
          <ac:chgData name="Frederic Tregret" userId="8d14f05e-03e5-400f-9f01-f5f99516584d" providerId="ADAL" clId="{3F6E7582-60C4-4315-9BC9-3112AE6DB4BD}" dt="2024-03-05T08:22:53.154" v="7362" actId="113"/>
          <ac:spMkLst>
            <pc:docMk/>
            <pc:sldMk cId="554120479" sldId="556"/>
            <ac:spMk id="15" creationId="{9BFFC6CE-CBC0-4940-A1B0-8E51DBCA956A}"/>
          </ac:spMkLst>
        </pc:spChg>
        <pc:picChg chg="del">
          <ac:chgData name="Frederic Tregret" userId="8d14f05e-03e5-400f-9f01-f5f99516584d" providerId="ADAL" clId="{3F6E7582-60C4-4315-9BC9-3112AE6DB4BD}" dt="2024-01-30T14:25:04.124" v="93" actId="478"/>
          <ac:picMkLst>
            <pc:docMk/>
            <pc:sldMk cId="554120479" sldId="556"/>
            <ac:picMk id="3" creationId="{D5F7502D-00B6-E792-1E4E-FBB3F5D1EFCB}"/>
          </ac:picMkLst>
        </pc:picChg>
        <pc:picChg chg="del mod">
          <ac:chgData name="Frederic Tregret" userId="8d14f05e-03e5-400f-9f01-f5f99516584d" providerId="ADAL" clId="{3F6E7582-60C4-4315-9BC9-3112AE6DB4BD}" dt="2024-01-30T14:27:15.631" v="176" actId="478"/>
          <ac:picMkLst>
            <pc:docMk/>
            <pc:sldMk cId="554120479" sldId="556"/>
            <ac:picMk id="5" creationId="{1F1292E8-663D-D8EC-BFE7-1F0401416EF8}"/>
          </ac:picMkLst>
        </pc:picChg>
        <pc:picChg chg="add mod">
          <ac:chgData name="Frederic Tregret" userId="8d14f05e-03e5-400f-9f01-f5f99516584d" providerId="ADAL" clId="{3F6E7582-60C4-4315-9BC9-3112AE6DB4BD}" dt="2024-02-29T10:18:08.418" v="5504" actId="732"/>
          <ac:picMkLst>
            <pc:docMk/>
            <pc:sldMk cId="554120479" sldId="556"/>
            <ac:picMk id="5" creationId="{7F22ADCF-2598-1556-4AC1-ADBA4ED40F01}"/>
          </ac:picMkLst>
        </pc:picChg>
        <pc:picChg chg="add mod">
          <ac:chgData name="Frederic Tregret" userId="8d14f05e-03e5-400f-9f01-f5f99516584d" providerId="ADAL" clId="{3F6E7582-60C4-4315-9BC9-3112AE6DB4BD}" dt="2024-03-05T08:23:04.072" v="7366" actId="1076"/>
          <ac:picMkLst>
            <pc:docMk/>
            <pc:sldMk cId="554120479" sldId="556"/>
            <ac:picMk id="8" creationId="{FF07E29C-1034-B5DC-6942-D4C4352DB710}"/>
          </ac:picMkLst>
        </pc:picChg>
        <pc:picChg chg="add mod">
          <ac:chgData name="Frederic Tregret" userId="8d14f05e-03e5-400f-9f01-f5f99516584d" providerId="ADAL" clId="{3F6E7582-60C4-4315-9BC9-3112AE6DB4BD}" dt="2024-03-06T14:42:38.506" v="14414" actId="1076"/>
          <ac:picMkLst>
            <pc:docMk/>
            <pc:sldMk cId="554120479" sldId="556"/>
            <ac:picMk id="11" creationId="{01E28589-C481-9C0F-8CED-C81FD68E95C7}"/>
          </ac:picMkLst>
        </pc:picChg>
        <pc:picChg chg="mod">
          <ac:chgData name="Frederic Tregret" userId="8d14f05e-03e5-400f-9f01-f5f99516584d" providerId="ADAL" clId="{3F6E7582-60C4-4315-9BC9-3112AE6DB4BD}" dt="2024-03-05T08:22:35.481" v="7356" actId="1076"/>
          <ac:picMkLst>
            <pc:docMk/>
            <pc:sldMk cId="554120479" sldId="556"/>
            <ac:picMk id="13" creationId="{933A376C-1E00-BF89-941E-5F501D1D60BE}"/>
          </ac:picMkLst>
        </pc:picChg>
        <pc:picChg chg="add mod">
          <ac:chgData name="Frederic Tregret" userId="8d14f05e-03e5-400f-9f01-f5f99516584d" providerId="ADAL" clId="{3F6E7582-60C4-4315-9BC9-3112AE6DB4BD}" dt="2024-03-06T14:43:07.793" v="14418" actId="1076"/>
          <ac:picMkLst>
            <pc:docMk/>
            <pc:sldMk cId="554120479" sldId="556"/>
            <ac:picMk id="14" creationId="{9E6C9BCB-0F63-EEC8-333A-931740E9A7DF}"/>
          </ac:picMkLst>
        </pc:picChg>
        <pc:picChg chg="add del mod">
          <ac:chgData name="Frederic Tregret" userId="8d14f05e-03e5-400f-9f01-f5f99516584d" providerId="ADAL" clId="{3F6E7582-60C4-4315-9BC9-3112AE6DB4BD}" dt="2024-03-06T14:43:21.648" v="14420" actId="478"/>
          <ac:picMkLst>
            <pc:docMk/>
            <pc:sldMk cId="554120479" sldId="556"/>
            <ac:picMk id="16" creationId="{4317DC14-C1DC-5271-8AEC-98FE9F06DF67}"/>
          </ac:picMkLst>
        </pc:picChg>
        <pc:picChg chg="add mod">
          <ac:chgData name="Frederic Tregret" userId="8d14f05e-03e5-400f-9f01-f5f99516584d" providerId="ADAL" clId="{3F6E7582-60C4-4315-9BC9-3112AE6DB4BD}" dt="2024-03-06T14:43:03.406" v="14417" actId="1076"/>
          <ac:picMkLst>
            <pc:docMk/>
            <pc:sldMk cId="554120479" sldId="556"/>
            <ac:picMk id="17" creationId="{D2D56BBE-9587-4048-7AA4-3A5B7B1E2CBB}"/>
          </ac:picMkLst>
        </pc:picChg>
        <pc:picChg chg="add mod">
          <ac:chgData name="Frederic Tregret" userId="8d14f05e-03e5-400f-9f01-f5f99516584d" providerId="ADAL" clId="{3F6E7582-60C4-4315-9BC9-3112AE6DB4BD}" dt="2024-02-29T10:17:05.253" v="5483" actId="167"/>
          <ac:picMkLst>
            <pc:docMk/>
            <pc:sldMk cId="554120479" sldId="556"/>
            <ac:picMk id="1026" creationId="{2BC6C391-A0A3-AF5E-E762-B20FF9DA9D45}"/>
          </ac:picMkLst>
        </pc:picChg>
        <pc:picChg chg="add del mod">
          <ac:chgData name="Frederic Tregret" userId="8d14f05e-03e5-400f-9f01-f5f99516584d" providerId="ADAL" clId="{3F6E7582-60C4-4315-9BC9-3112AE6DB4BD}" dt="2024-02-29T10:14:57.189" v="5438" actId="478"/>
          <ac:picMkLst>
            <pc:docMk/>
            <pc:sldMk cId="554120479" sldId="556"/>
            <ac:picMk id="1028" creationId="{709EF2F6-244F-D2BB-9AAF-23862EDACD42}"/>
          </ac:picMkLst>
        </pc:picChg>
        <pc:picChg chg="add del mod">
          <ac:chgData name="Frederic Tregret" userId="8d14f05e-03e5-400f-9f01-f5f99516584d" providerId="ADAL" clId="{3F6E7582-60C4-4315-9BC9-3112AE6DB4BD}" dt="2024-02-29T10:14:40.404" v="5435" actId="478"/>
          <ac:picMkLst>
            <pc:docMk/>
            <pc:sldMk cId="554120479" sldId="556"/>
            <ac:picMk id="2050" creationId="{40CF2C22-3404-3C2D-6C39-E8B815A809FA}"/>
          </ac:picMkLst>
        </pc:picChg>
        <pc:picChg chg="add del mod">
          <ac:chgData name="Frederic Tregret" userId="8d14f05e-03e5-400f-9f01-f5f99516584d" providerId="ADAL" clId="{3F6E7582-60C4-4315-9BC9-3112AE6DB4BD}" dt="2024-02-29T10:14:09.815" v="5429" actId="478"/>
          <ac:picMkLst>
            <pc:docMk/>
            <pc:sldMk cId="554120479" sldId="556"/>
            <ac:picMk id="2052" creationId="{88A5CD3E-876A-70C6-8406-1910DD698E3D}"/>
          </ac:picMkLst>
        </pc:picChg>
      </pc:sldChg>
      <pc:sldChg chg="addSp delSp modSp mod ord modShow">
        <pc:chgData name="Frederic Tregret" userId="8d14f05e-03e5-400f-9f01-f5f99516584d" providerId="ADAL" clId="{3F6E7582-60C4-4315-9BC9-3112AE6DB4BD}" dt="2024-03-07T08:39:39.466" v="14746"/>
        <pc:sldMkLst>
          <pc:docMk/>
          <pc:sldMk cId="3150263244" sldId="562"/>
        </pc:sldMkLst>
        <pc:spChg chg="mod">
          <ac:chgData name="Frederic Tregret" userId="8d14f05e-03e5-400f-9f01-f5f99516584d" providerId="ADAL" clId="{3F6E7582-60C4-4315-9BC9-3112AE6DB4BD}" dt="2024-03-06T09:37:14.015" v="10084" actId="20577"/>
          <ac:spMkLst>
            <pc:docMk/>
            <pc:sldMk cId="3150263244" sldId="562"/>
            <ac:spMk id="2" creationId="{00000000-0000-0000-0000-000000000000}"/>
          </ac:spMkLst>
        </pc:spChg>
        <pc:spChg chg="add del mod">
          <ac:chgData name="Frederic Tregret" userId="8d14f05e-03e5-400f-9f01-f5f99516584d" providerId="ADAL" clId="{3F6E7582-60C4-4315-9BC9-3112AE6DB4BD}" dt="2024-03-06T09:44:43.148" v="10134" actId="478"/>
          <ac:spMkLst>
            <pc:docMk/>
            <pc:sldMk cId="3150263244" sldId="562"/>
            <ac:spMk id="3" creationId="{952D5CAE-1D4A-37E7-7CA9-509E54941A61}"/>
          </ac:spMkLst>
        </pc:spChg>
        <pc:spChg chg="mod">
          <ac:chgData name="Frederic Tregret" userId="8d14f05e-03e5-400f-9f01-f5f99516584d" providerId="ADAL" clId="{3F6E7582-60C4-4315-9BC9-3112AE6DB4BD}" dt="2024-03-06T15:15:09.557" v="14440" actId="1038"/>
          <ac:spMkLst>
            <pc:docMk/>
            <pc:sldMk cId="3150263244" sldId="562"/>
            <ac:spMk id="5" creationId="{5FB0255B-3C35-0913-21DF-A81A30A5F184}"/>
          </ac:spMkLst>
        </pc:spChg>
        <pc:spChg chg="del">
          <ac:chgData name="Frederic Tregret" userId="8d14f05e-03e5-400f-9f01-f5f99516584d" providerId="ADAL" clId="{3F6E7582-60C4-4315-9BC9-3112AE6DB4BD}" dt="2024-02-12T09:33:12.029" v="1558" actId="478"/>
          <ac:spMkLst>
            <pc:docMk/>
            <pc:sldMk cId="3150263244" sldId="562"/>
            <ac:spMk id="6" creationId="{7EAEFDCB-B2D8-FB2B-0381-97F468863D3A}"/>
          </ac:spMkLst>
        </pc:spChg>
        <pc:spChg chg="add mod">
          <ac:chgData name="Frederic Tregret" userId="8d14f05e-03e5-400f-9f01-f5f99516584d" providerId="ADAL" clId="{3F6E7582-60C4-4315-9BC9-3112AE6DB4BD}" dt="2024-02-29T10:28:23.935" v="6085" actId="1037"/>
          <ac:spMkLst>
            <pc:docMk/>
            <pc:sldMk cId="3150263244" sldId="562"/>
            <ac:spMk id="6" creationId="{9D8BDCC2-4138-4DBF-E685-002ED244A1A9}"/>
          </ac:spMkLst>
        </pc:spChg>
        <pc:spChg chg="del">
          <ac:chgData name="Frederic Tregret" userId="8d14f05e-03e5-400f-9f01-f5f99516584d" providerId="ADAL" clId="{3F6E7582-60C4-4315-9BC9-3112AE6DB4BD}" dt="2024-02-12T09:33:10.199" v="1557" actId="478"/>
          <ac:spMkLst>
            <pc:docMk/>
            <pc:sldMk cId="3150263244" sldId="562"/>
            <ac:spMk id="7" creationId="{2AC61757-3B4C-1B6F-F52B-916DAE72882F}"/>
          </ac:spMkLst>
        </pc:spChg>
        <pc:spChg chg="add mod">
          <ac:chgData name="Frederic Tregret" userId="8d14f05e-03e5-400f-9f01-f5f99516584d" providerId="ADAL" clId="{3F6E7582-60C4-4315-9BC9-3112AE6DB4BD}" dt="2024-03-05T08:24:03.189" v="7371" actId="1076"/>
          <ac:spMkLst>
            <pc:docMk/>
            <pc:sldMk cId="3150263244" sldId="562"/>
            <ac:spMk id="7" creationId="{ABA8FFDB-82F2-2245-2B18-7C78C0739193}"/>
          </ac:spMkLst>
        </pc:spChg>
        <pc:spChg chg="mod">
          <ac:chgData name="Frederic Tregret" userId="8d14f05e-03e5-400f-9f01-f5f99516584d" providerId="ADAL" clId="{3F6E7582-60C4-4315-9BC9-3112AE6DB4BD}" dt="2024-03-06T09:46:39.773" v="10175" actId="1035"/>
          <ac:spMkLst>
            <pc:docMk/>
            <pc:sldMk cId="3150263244" sldId="562"/>
            <ac:spMk id="8" creationId="{ADF326BE-02DA-E73C-BE22-D2DC105F6869}"/>
          </ac:spMkLst>
        </pc:spChg>
        <pc:spChg chg="add del mod ord">
          <ac:chgData name="Frederic Tregret" userId="8d14f05e-03e5-400f-9f01-f5f99516584d" providerId="ADAL" clId="{3F6E7582-60C4-4315-9BC9-3112AE6DB4BD}" dt="2024-03-06T09:45:42.208" v="10143" actId="478"/>
          <ac:spMkLst>
            <pc:docMk/>
            <pc:sldMk cId="3150263244" sldId="562"/>
            <ac:spMk id="10" creationId="{4F56D125-9299-0BE3-78E9-308D3CE37A8F}"/>
          </ac:spMkLst>
        </pc:spChg>
        <pc:spChg chg="del">
          <ac:chgData name="Frederic Tregret" userId="8d14f05e-03e5-400f-9f01-f5f99516584d" providerId="ADAL" clId="{3F6E7582-60C4-4315-9BC9-3112AE6DB4BD}" dt="2024-02-12T09:36:41.577" v="1899" actId="478"/>
          <ac:spMkLst>
            <pc:docMk/>
            <pc:sldMk cId="3150263244" sldId="562"/>
            <ac:spMk id="10" creationId="{A82DDEC6-63C2-A6A6-2E61-BF60B6FA7DE8}"/>
          </ac:spMkLst>
        </pc:spChg>
        <pc:spChg chg="mod">
          <ac:chgData name="Frederic Tregret" userId="8d14f05e-03e5-400f-9f01-f5f99516584d" providerId="ADAL" clId="{3F6E7582-60C4-4315-9BC9-3112AE6DB4BD}" dt="2024-03-06T09:45:51.647" v="10146" actId="1076"/>
          <ac:spMkLst>
            <pc:docMk/>
            <pc:sldMk cId="3150263244" sldId="562"/>
            <ac:spMk id="12" creationId="{F6FEB6AB-7E9D-DDDE-EB00-868449BB2C60}"/>
          </ac:spMkLst>
        </pc:spChg>
        <pc:spChg chg="mod">
          <ac:chgData name="Frederic Tregret" userId="8d14f05e-03e5-400f-9f01-f5f99516584d" providerId="ADAL" clId="{3F6E7582-60C4-4315-9BC9-3112AE6DB4BD}" dt="2024-03-06T14:43:59.205" v="14426" actId="113"/>
          <ac:spMkLst>
            <pc:docMk/>
            <pc:sldMk cId="3150263244" sldId="562"/>
            <ac:spMk id="15" creationId="{9BFFC6CE-CBC0-4940-A1B0-8E51DBCA956A}"/>
          </ac:spMkLst>
        </pc:spChg>
        <pc:spChg chg="del">
          <ac:chgData name="Frederic Tregret" userId="8d14f05e-03e5-400f-9f01-f5f99516584d" providerId="ADAL" clId="{3F6E7582-60C4-4315-9BC9-3112AE6DB4BD}" dt="2024-02-12T09:38:53.709" v="2067" actId="478"/>
          <ac:spMkLst>
            <pc:docMk/>
            <pc:sldMk cId="3150263244" sldId="562"/>
            <ac:spMk id="18" creationId="{ADD268D7-A0B3-4AE1-29A4-F44F6018EFC8}"/>
          </ac:spMkLst>
        </pc:spChg>
        <pc:spChg chg="add mod">
          <ac:chgData name="Frederic Tregret" userId="8d14f05e-03e5-400f-9f01-f5f99516584d" providerId="ADAL" clId="{3F6E7582-60C4-4315-9BC9-3112AE6DB4BD}" dt="2024-03-06T09:45:59.379" v="10149" actId="14100"/>
          <ac:spMkLst>
            <pc:docMk/>
            <pc:sldMk cId="3150263244" sldId="562"/>
            <ac:spMk id="23" creationId="{1ED983BF-4205-F778-2925-4DF8D4B2E604}"/>
          </ac:spMkLst>
        </pc:spChg>
        <pc:spChg chg="add mod">
          <ac:chgData name="Frederic Tregret" userId="8d14f05e-03e5-400f-9f01-f5f99516584d" providerId="ADAL" clId="{3F6E7582-60C4-4315-9BC9-3112AE6DB4BD}" dt="2024-03-06T09:49:27.290" v="10562" actId="1035"/>
          <ac:spMkLst>
            <pc:docMk/>
            <pc:sldMk cId="3150263244" sldId="562"/>
            <ac:spMk id="24" creationId="{33B2B88D-6EEA-9D26-0BC5-4666E45434CB}"/>
          </ac:spMkLst>
        </pc:spChg>
        <pc:spChg chg="add mod ord">
          <ac:chgData name="Frederic Tregret" userId="8d14f05e-03e5-400f-9f01-f5f99516584d" providerId="ADAL" clId="{3F6E7582-60C4-4315-9BC9-3112AE6DB4BD}" dt="2024-03-06T09:51:50.345" v="10761" actId="1035"/>
          <ac:spMkLst>
            <pc:docMk/>
            <pc:sldMk cId="3150263244" sldId="562"/>
            <ac:spMk id="25" creationId="{CD64C301-849C-7002-39AD-DA19E2B565F9}"/>
          </ac:spMkLst>
        </pc:spChg>
        <pc:grpChg chg="add del mod">
          <ac:chgData name="Frederic Tregret" userId="8d14f05e-03e5-400f-9f01-f5f99516584d" providerId="ADAL" clId="{3F6E7582-60C4-4315-9BC9-3112AE6DB4BD}" dt="2024-03-06T09:43:28.011" v="10110" actId="478"/>
          <ac:grpSpMkLst>
            <pc:docMk/>
            <pc:sldMk cId="3150263244" sldId="562"/>
            <ac:grpSpMk id="9" creationId="{AE79D869-3F70-1C66-3760-804223A2B04C}"/>
          </ac:grpSpMkLst>
        </pc:grpChg>
        <pc:picChg chg="del">
          <ac:chgData name="Frederic Tregret" userId="8d14f05e-03e5-400f-9f01-f5f99516584d" providerId="ADAL" clId="{3F6E7582-60C4-4315-9BC9-3112AE6DB4BD}" dt="2024-02-12T09:28:52.297" v="1526" actId="478"/>
          <ac:picMkLst>
            <pc:docMk/>
            <pc:sldMk cId="3150263244" sldId="562"/>
            <ac:picMk id="3" creationId="{13ED8BF7-A265-4C11-3FF1-71D19B5AB83E}"/>
          </ac:picMkLst>
        </pc:picChg>
        <pc:picChg chg="del">
          <ac:chgData name="Frederic Tregret" userId="8d14f05e-03e5-400f-9f01-f5f99516584d" providerId="ADAL" clId="{3F6E7582-60C4-4315-9BC9-3112AE6DB4BD}" dt="2024-02-12T09:28:51.035" v="1525" actId="478"/>
          <ac:picMkLst>
            <pc:docMk/>
            <pc:sldMk cId="3150263244" sldId="562"/>
            <ac:picMk id="9" creationId="{B994A158-710A-8B9A-F7EF-ABFA106D43CB}"/>
          </ac:picMkLst>
        </pc:picChg>
        <pc:picChg chg="del">
          <ac:chgData name="Frederic Tregret" userId="8d14f05e-03e5-400f-9f01-f5f99516584d" providerId="ADAL" clId="{3F6E7582-60C4-4315-9BC9-3112AE6DB4BD}" dt="2024-02-12T09:28:53.133" v="1527" actId="478"/>
          <ac:picMkLst>
            <pc:docMk/>
            <pc:sldMk cId="3150263244" sldId="562"/>
            <ac:picMk id="11" creationId="{53A76CF9-A470-40FB-2733-780B3516B13A}"/>
          </ac:picMkLst>
        </pc:picChg>
        <pc:picChg chg="add del mod">
          <ac:chgData name="Frederic Tregret" userId="8d14f05e-03e5-400f-9f01-f5f99516584d" providerId="ADAL" clId="{3F6E7582-60C4-4315-9BC9-3112AE6DB4BD}" dt="2024-03-06T09:45:43.397" v="10144" actId="478"/>
          <ac:picMkLst>
            <pc:docMk/>
            <pc:sldMk cId="3150263244" sldId="562"/>
            <ac:picMk id="11" creationId="{7A83A36A-5ECA-0B33-40BB-683DF2B01986}"/>
          </ac:picMkLst>
        </pc:picChg>
        <pc:picChg chg="mod">
          <ac:chgData name="Frederic Tregret" userId="8d14f05e-03e5-400f-9f01-f5f99516584d" providerId="ADAL" clId="{3F6E7582-60C4-4315-9BC9-3112AE6DB4BD}" dt="2024-03-06T09:49:37.875" v="10563" actId="1076"/>
          <ac:picMkLst>
            <pc:docMk/>
            <pc:sldMk cId="3150263244" sldId="562"/>
            <ac:picMk id="14" creationId="{D0B8AE4A-81C7-610D-D458-3D039263E8C3}"/>
          </ac:picMkLst>
        </pc:picChg>
        <pc:picChg chg="del">
          <ac:chgData name="Frederic Tregret" userId="8d14f05e-03e5-400f-9f01-f5f99516584d" providerId="ADAL" clId="{3F6E7582-60C4-4315-9BC9-3112AE6DB4BD}" dt="2024-02-12T09:38:51.473" v="2066" actId="478"/>
          <ac:picMkLst>
            <pc:docMk/>
            <pc:sldMk cId="3150263244" sldId="562"/>
            <ac:picMk id="17" creationId="{5DC6F457-F13D-B8B3-94A5-8F0BD8498056}"/>
          </ac:picMkLst>
        </pc:picChg>
        <pc:picChg chg="add mod">
          <ac:chgData name="Frederic Tregret" userId="8d14f05e-03e5-400f-9f01-f5f99516584d" providerId="ADAL" clId="{3F6E7582-60C4-4315-9BC9-3112AE6DB4BD}" dt="2024-03-06T09:42:06.647" v="10090"/>
          <ac:picMkLst>
            <pc:docMk/>
            <pc:sldMk cId="3150263244" sldId="562"/>
            <ac:picMk id="17" creationId="{EF60BCD1-B201-E09F-5C55-DE4E3A3C1E6C}"/>
          </ac:picMkLst>
        </pc:picChg>
        <pc:picChg chg="add mod ord modCrop">
          <ac:chgData name="Frederic Tregret" userId="8d14f05e-03e5-400f-9f01-f5f99516584d" providerId="ADAL" clId="{3F6E7582-60C4-4315-9BC9-3112AE6DB4BD}" dt="2024-03-06T09:44:03.095" v="10116" actId="1076"/>
          <ac:picMkLst>
            <pc:docMk/>
            <pc:sldMk cId="3150263244" sldId="562"/>
            <ac:picMk id="19" creationId="{69D84FFE-B429-DE5B-BFA0-804B132044DF}"/>
          </ac:picMkLst>
        </pc:picChg>
        <pc:picChg chg="del">
          <ac:chgData name="Frederic Tregret" userId="8d14f05e-03e5-400f-9f01-f5f99516584d" providerId="ADAL" clId="{3F6E7582-60C4-4315-9BC9-3112AE6DB4BD}" dt="2024-02-12T09:38:54.949" v="2068" actId="478"/>
          <ac:picMkLst>
            <pc:docMk/>
            <pc:sldMk cId="3150263244" sldId="562"/>
            <ac:picMk id="19" creationId="{D32AFC7F-1E45-76D5-104E-290B5C78C7A2}"/>
          </ac:picMkLst>
        </pc:picChg>
        <pc:picChg chg="add mod ord modCrop">
          <ac:chgData name="Frederic Tregret" userId="8d14f05e-03e5-400f-9f01-f5f99516584d" providerId="ADAL" clId="{3F6E7582-60C4-4315-9BC9-3112AE6DB4BD}" dt="2024-03-06T09:45:33.868" v="10140" actId="14100"/>
          <ac:picMkLst>
            <pc:docMk/>
            <pc:sldMk cId="3150263244" sldId="562"/>
            <ac:picMk id="20" creationId="{D799CE26-5B54-9283-4204-34331B3DE08D}"/>
          </ac:picMkLst>
        </pc:picChg>
        <pc:picChg chg="add mod modCrop">
          <ac:chgData name="Frederic Tregret" userId="8d14f05e-03e5-400f-9f01-f5f99516584d" providerId="ADAL" clId="{3F6E7582-60C4-4315-9BC9-3112AE6DB4BD}" dt="2024-03-06T09:46:15.770" v="10153" actId="1076"/>
          <ac:picMkLst>
            <pc:docMk/>
            <pc:sldMk cId="3150263244" sldId="562"/>
            <ac:picMk id="22" creationId="{64486E6D-E06E-0F98-428B-53D526D12F49}"/>
          </ac:picMkLst>
        </pc:picChg>
        <pc:picChg chg="add mod">
          <ac:chgData name="Frederic Tregret" userId="8d14f05e-03e5-400f-9f01-f5f99516584d" providerId="ADAL" clId="{3F6E7582-60C4-4315-9BC9-3112AE6DB4BD}" dt="2024-03-06T09:51:50.345" v="10761" actId="1035"/>
          <ac:picMkLst>
            <pc:docMk/>
            <pc:sldMk cId="3150263244" sldId="562"/>
            <ac:picMk id="26" creationId="{C52EF87F-1599-28E1-5BFF-8177A8AC3F68}"/>
          </ac:picMkLst>
        </pc:picChg>
        <pc:picChg chg="add mod">
          <ac:chgData name="Frederic Tregret" userId="8d14f05e-03e5-400f-9f01-f5f99516584d" providerId="ADAL" clId="{3F6E7582-60C4-4315-9BC9-3112AE6DB4BD}" dt="2024-03-06T09:52:38.612" v="10805" actId="1036"/>
          <ac:picMkLst>
            <pc:docMk/>
            <pc:sldMk cId="3150263244" sldId="562"/>
            <ac:picMk id="27" creationId="{05D7FF19-8BC7-0031-F379-5677DDD9992E}"/>
          </ac:picMkLst>
        </pc:picChg>
        <pc:picChg chg="add mod">
          <ac:chgData name="Frederic Tregret" userId="8d14f05e-03e5-400f-9f01-f5f99516584d" providerId="ADAL" clId="{3F6E7582-60C4-4315-9BC9-3112AE6DB4BD}" dt="2024-03-06T14:43:30.309" v="14421" actId="1076"/>
          <ac:picMkLst>
            <pc:docMk/>
            <pc:sldMk cId="3150263244" sldId="562"/>
            <ac:picMk id="28" creationId="{EE0039BF-26F0-16C8-48B4-D59E7917B339}"/>
          </ac:picMkLst>
        </pc:picChg>
        <pc:picChg chg="add mod">
          <ac:chgData name="Frederic Tregret" userId="8d14f05e-03e5-400f-9f01-f5f99516584d" providerId="ADAL" clId="{3F6E7582-60C4-4315-9BC9-3112AE6DB4BD}" dt="2024-03-06T14:44:12.527" v="14428" actId="1076"/>
          <ac:picMkLst>
            <pc:docMk/>
            <pc:sldMk cId="3150263244" sldId="562"/>
            <ac:picMk id="29" creationId="{B6E18788-B178-0070-4CF9-F67266C2161E}"/>
          </ac:picMkLst>
        </pc:picChg>
        <pc:picChg chg="add mod">
          <ac:chgData name="Frederic Tregret" userId="8d14f05e-03e5-400f-9f01-f5f99516584d" providerId="ADAL" clId="{3F6E7582-60C4-4315-9BC9-3112AE6DB4BD}" dt="2024-03-06T14:44:05.908" v="14427" actId="1076"/>
          <ac:picMkLst>
            <pc:docMk/>
            <pc:sldMk cId="3150263244" sldId="562"/>
            <ac:picMk id="30" creationId="{99B3787D-31BA-4B49-C859-36B48B34365B}"/>
          </ac:picMkLst>
        </pc:picChg>
        <pc:picChg chg="add mod">
          <ac:chgData name="Frederic Tregret" userId="8d14f05e-03e5-400f-9f01-f5f99516584d" providerId="ADAL" clId="{3F6E7582-60C4-4315-9BC9-3112AE6DB4BD}" dt="2024-03-06T14:44:20.277" v="14430" actId="1076"/>
          <ac:picMkLst>
            <pc:docMk/>
            <pc:sldMk cId="3150263244" sldId="562"/>
            <ac:picMk id="31" creationId="{69F91557-7E8C-0EB7-402F-71F7528B9F30}"/>
          </ac:picMkLst>
        </pc:picChg>
        <pc:picChg chg="add del mod">
          <ac:chgData name="Frederic Tregret" userId="8d14f05e-03e5-400f-9f01-f5f99516584d" providerId="ADAL" clId="{3F6E7582-60C4-4315-9BC9-3112AE6DB4BD}" dt="2024-03-06T09:41:57.167" v="10085" actId="478"/>
          <ac:picMkLst>
            <pc:docMk/>
            <pc:sldMk cId="3150263244" sldId="562"/>
            <ac:picMk id="1026" creationId="{524A9ECA-8FDE-8CF0-EB67-96B8F6AF99FF}"/>
          </ac:picMkLst>
        </pc:picChg>
        <pc:picChg chg="add del mod">
          <ac:chgData name="Frederic Tregret" userId="8d14f05e-03e5-400f-9f01-f5f99516584d" providerId="ADAL" clId="{3F6E7582-60C4-4315-9BC9-3112AE6DB4BD}" dt="2024-03-06T09:42:48.858" v="10098" actId="478"/>
          <ac:picMkLst>
            <pc:docMk/>
            <pc:sldMk cId="3150263244" sldId="562"/>
            <ac:picMk id="1028" creationId="{EB018E3E-0117-1815-CEBF-AD2735533053}"/>
          </ac:picMkLst>
        </pc:picChg>
        <pc:picChg chg="add mod">
          <ac:chgData name="Frederic Tregret" userId="8d14f05e-03e5-400f-9f01-f5f99516584d" providerId="ADAL" clId="{3F6E7582-60C4-4315-9BC9-3112AE6DB4BD}" dt="2024-03-05T08:24:03.189" v="7371" actId="1076"/>
          <ac:picMkLst>
            <pc:docMk/>
            <pc:sldMk cId="3150263244" sldId="562"/>
            <ac:picMk id="2050" creationId="{E3CA82C0-8863-AF4A-CD4C-E34D0F0ED703}"/>
          </ac:picMkLst>
        </pc:picChg>
      </pc:sldChg>
      <pc:sldChg chg="addSp delSp modSp mod ord modShow">
        <pc:chgData name="Frederic Tregret" userId="8d14f05e-03e5-400f-9f01-f5f99516584d" providerId="ADAL" clId="{3F6E7582-60C4-4315-9BC9-3112AE6DB4BD}" dt="2024-02-29T09:48:55.496" v="4437"/>
        <pc:sldMkLst>
          <pc:docMk/>
          <pc:sldMk cId="3444857153" sldId="567"/>
        </pc:sldMkLst>
        <pc:spChg chg="mod">
          <ac:chgData name="Frederic Tregret" userId="8d14f05e-03e5-400f-9f01-f5f99516584d" providerId="ADAL" clId="{3F6E7582-60C4-4315-9BC9-3112AE6DB4BD}" dt="2024-02-08T15:10:31.428" v="583" actId="20577"/>
          <ac:spMkLst>
            <pc:docMk/>
            <pc:sldMk cId="3444857153" sldId="567"/>
            <ac:spMk id="2" creationId="{00000000-0000-0000-0000-000000000000}"/>
          </ac:spMkLst>
        </pc:spChg>
        <pc:spChg chg="del">
          <ac:chgData name="Frederic Tregret" userId="8d14f05e-03e5-400f-9f01-f5f99516584d" providerId="ADAL" clId="{3F6E7582-60C4-4315-9BC9-3112AE6DB4BD}" dt="2024-02-08T15:13:00.347" v="701" actId="478"/>
          <ac:spMkLst>
            <pc:docMk/>
            <pc:sldMk cId="3444857153" sldId="567"/>
            <ac:spMk id="3" creationId="{3A8EE83A-BB36-772F-84BB-9A2ECE2D6A16}"/>
          </ac:spMkLst>
        </pc:spChg>
        <pc:spChg chg="add del mod">
          <ac:chgData name="Frederic Tregret" userId="8d14f05e-03e5-400f-9f01-f5f99516584d" providerId="ADAL" clId="{3F6E7582-60C4-4315-9BC9-3112AE6DB4BD}" dt="2024-02-08T15:13:30.847" v="705" actId="478"/>
          <ac:spMkLst>
            <pc:docMk/>
            <pc:sldMk cId="3444857153" sldId="567"/>
            <ac:spMk id="5" creationId="{B64245CB-BBFD-3899-3E55-7D0E3DC87785}"/>
          </ac:spMkLst>
        </pc:spChg>
        <pc:spChg chg="add mod">
          <ac:chgData name="Frederic Tregret" userId="8d14f05e-03e5-400f-9f01-f5f99516584d" providerId="ADAL" clId="{3F6E7582-60C4-4315-9BC9-3112AE6DB4BD}" dt="2024-02-08T15:20:58.824" v="879" actId="1035"/>
          <ac:spMkLst>
            <pc:docMk/>
            <pc:sldMk cId="3444857153" sldId="567"/>
            <ac:spMk id="6" creationId="{C115119D-8F13-091C-6487-EBE4FC3114DE}"/>
          </ac:spMkLst>
        </pc:spChg>
        <pc:spChg chg="del">
          <ac:chgData name="Frederic Tregret" userId="8d14f05e-03e5-400f-9f01-f5f99516584d" providerId="ADAL" clId="{3F6E7582-60C4-4315-9BC9-3112AE6DB4BD}" dt="2024-02-08T15:14:14.115" v="716" actId="478"/>
          <ac:spMkLst>
            <pc:docMk/>
            <pc:sldMk cId="3444857153" sldId="567"/>
            <ac:spMk id="7" creationId="{2AC61757-3B4C-1B6F-F52B-916DAE72882F}"/>
          </ac:spMkLst>
        </pc:spChg>
        <pc:spChg chg="add mod">
          <ac:chgData name="Frederic Tregret" userId="8d14f05e-03e5-400f-9f01-f5f99516584d" providerId="ADAL" clId="{3F6E7582-60C4-4315-9BC9-3112AE6DB4BD}" dt="2024-02-08T15:20:58.824" v="879" actId="1035"/>
          <ac:spMkLst>
            <pc:docMk/>
            <pc:sldMk cId="3444857153" sldId="567"/>
            <ac:spMk id="9" creationId="{AA7F8656-573E-5F75-6B68-83C590DB4ECC}"/>
          </ac:spMkLst>
        </pc:spChg>
        <pc:spChg chg="mod">
          <ac:chgData name="Frederic Tregret" userId="8d14f05e-03e5-400f-9f01-f5f99516584d" providerId="ADAL" clId="{3F6E7582-60C4-4315-9BC9-3112AE6DB4BD}" dt="2024-02-08T15:21:34.554" v="891" actId="113"/>
          <ac:spMkLst>
            <pc:docMk/>
            <pc:sldMk cId="3444857153" sldId="567"/>
            <ac:spMk id="15" creationId="{9BFFC6CE-CBC0-4940-A1B0-8E51DBCA956A}"/>
          </ac:spMkLst>
        </pc:spChg>
        <pc:spChg chg="del">
          <ac:chgData name="Frederic Tregret" userId="8d14f05e-03e5-400f-9f01-f5f99516584d" providerId="ADAL" clId="{3F6E7582-60C4-4315-9BC9-3112AE6DB4BD}" dt="2024-02-08T15:15:31.780" v="813" actId="478"/>
          <ac:spMkLst>
            <pc:docMk/>
            <pc:sldMk cId="3444857153" sldId="567"/>
            <ac:spMk id="16" creationId="{F636F4EF-9DFB-89C1-DC2D-1B8BDC49835D}"/>
          </ac:spMkLst>
        </pc:spChg>
        <pc:spChg chg="mod">
          <ac:chgData name="Frederic Tregret" userId="8d14f05e-03e5-400f-9f01-f5f99516584d" providerId="ADAL" clId="{3F6E7582-60C4-4315-9BC9-3112AE6DB4BD}" dt="2024-02-12T09:43:05.681" v="2110" actId="1035"/>
          <ac:spMkLst>
            <pc:docMk/>
            <pc:sldMk cId="3444857153" sldId="567"/>
            <ac:spMk id="19" creationId="{141072CA-1DFC-A989-4F81-F24BEC1350AA}"/>
          </ac:spMkLst>
        </pc:spChg>
        <pc:spChg chg="mod">
          <ac:chgData name="Frederic Tregret" userId="8d14f05e-03e5-400f-9f01-f5f99516584d" providerId="ADAL" clId="{3F6E7582-60C4-4315-9BC9-3112AE6DB4BD}" dt="2024-02-08T15:20:58.824" v="879" actId="1035"/>
          <ac:spMkLst>
            <pc:docMk/>
            <pc:sldMk cId="3444857153" sldId="567"/>
            <ac:spMk id="20" creationId="{982CE6FE-F06F-B2C7-3698-4D526B1CDDA0}"/>
          </ac:spMkLst>
        </pc:spChg>
        <pc:spChg chg="del">
          <ac:chgData name="Frederic Tregret" userId="8d14f05e-03e5-400f-9f01-f5f99516584d" providerId="ADAL" clId="{3F6E7582-60C4-4315-9BC9-3112AE6DB4BD}" dt="2024-02-08T15:14:03.439" v="714" actId="478"/>
          <ac:spMkLst>
            <pc:docMk/>
            <pc:sldMk cId="3444857153" sldId="567"/>
            <ac:spMk id="31" creationId="{4678A995-18B6-28E9-F36F-7D4524BC38E4}"/>
          </ac:spMkLst>
        </pc:spChg>
        <pc:spChg chg="mod">
          <ac:chgData name="Frederic Tregret" userId="8d14f05e-03e5-400f-9f01-f5f99516584d" providerId="ADAL" clId="{3F6E7582-60C4-4315-9BC9-3112AE6DB4BD}" dt="2024-02-08T15:14:53.875" v="723" actId="1035"/>
          <ac:spMkLst>
            <pc:docMk/>
            <pc:sldMk cId="3444857153" sldId="567"/>
            <ac:spMk id="32" creationId="{BF0F7980-5142-E975-AA2C-ADB02DE93471}"/>
          </ac:spMkLst>
        </pc:spChg>
        <pc:picChg chg="add mod">
          <ac:chgData name="Frederic Tregret" userId="8d14f05e-03e5-400f-9f01-f5f99516584d" providerId="ADAL" clId="{3F6E7582-60C4-4315-9BC9-3112AE6DB4BD}" dt="2024-02-08T15:21:04.850" v="887" actId="1035"/>
          <ac:picMkLst>
            <pc:docMk/>
            <pc:sldMk cId="3444857153" sldId="567"/>
            <ac:picMk id="8" creationId="{C598D319-205C-9462-D145-FDD5C1779FAB}"/>
          </ac:picMkLst>
        </pc:picChg>
        <pc:picChg chg="del">
          <ac:chgData name="Frederic Tregret" userId="8d14f05e-03e5-400f-9f01-f5f99516584d" providerId="ADAL" clId="{3F6E7582-60C4-4315-9BC9-3112AE6DB4BD}" dt="2024-02-08T15:15:34.050" v="814" actId="478"/>
          <ac:picMkLst>
            <pc:docMk/>
            <pc:sldMk cId="3444857153" sldId="567"/>
            <ac:picMk id="17" creationId="{8729E595-8974-8240-4BD8-E2BC34B5E340}"/>
          </ac:picMkLst>
        </pc:picChg>
        <pc:picChg chg="del">
          <ac:chgData name="Frederic Tregret" userId="8d14f05e-03e5-400f-9f01-f5f99516584d" providerId="ADAL" clId="{3F6E7582-60C4-4315-9BC9-3112AE6DB4BD}" dt="2024-02-08T15:10:34.654" v="584" actId="478"/>
          <ac:picMkLst>
            <pc:docMk/>
            <pc:sldMk cId="3444857153" sldId="567"/>
            <ac:picMk id="30" creationId="{B01CCD4B-04DA-3E52-E708-233190D1CABD}"/>
          </ac:picMkLst>
        </pc:picChg>
        <pc:picChg chg="add mod">
          <ac:chgData name="Frederic Tregret" userId="8d14f05e-03e5-400f-9f01-f5f99516584d" providerId="ADAL" clId="{3F6E7582-60C4-4315-9BC9-3112AE6DB4BD}" dt="2024-02-08T15:14:53.875" v="723" actId="1035"/>
          <ac:picMkLst>
            <pc:docMk/>
            <pc:sldMk cId="3444857153" sldId="567"/>
            <ac:picMk id="3074" creationId="{49EA4F1C-6CB3-7A45-BA06-FC6E2CA49F6C}"/>
          </ac:picMkLst>
        </pc:picChg>
        <pc:picChg chg="add del">
          <ac:chgData name="Frederic Tregret" userId="8d14f05e-03e5-400f-9f01-f5f99516584d" providerId="ADAL" clId="{3F6E7582-60C4-4315-9BC9-3112AE6DB4BD}" dt="2024-02-08T15:13:11.298" v="703" actId="478"/>
          <ac:picMkLst>
            <pc:docMk/>
            <pc:sldMk cId="3444857153" sldId="567"/>
            <ac:picMk id="3076" creationId="{B5536AAA-9654-3EB5-F998-115DF6A2F5EF}"/>
          </ac:picMkLst>
        </pc:picChg>
        <pc:picChg chg="add mod">
          <ac:chgData name="Frederic Tregret" userId="8d14f05e-03e5-400f-9f01-f5f99516584d" providerId="ADAL" clId="{3F6E7582-60C4-4315-9BC9-3112AE6DB4BD}" dt="2024-02-08T15:20:58.824" v="879" actId="1035"/>
          <ac:picMkLst>
            <pc:docMk/>
            <pc:sldMk cId="3444857153" sldId="567"/>
            <ac:picMk id="3078" creationId="{1C61A4FB-235A-BF31-4A9C-FCD95E79CA47}"/>
          </ac:picMkLst>
        </pc:picChg>
      </pc:sldChg>
      <pc:sldChg chg="addSp delSp modSp mod ord modShow">
        <pc:chgData name="Frederic Tregret" userId="8d14f05e-03e5-400f-9f01-f5f99516584d" providerId="ADAL" clId="{3F6E7582-60C4-4315-9BC9-3112AE6DB4BD}" dt="2024-02-29T09:53:28.762" v="4553"/>
        <pc:sldMkLst>
          <pc:docMk/>
          <pc:sldMk cId="3723489484" sldId="568"/>
        </pc:sldMkLst>
        <pc:spChg chg="mod">
          <ac:chgData name="Frederic Tregret" userId="8d14f05e-03e5-400f-9f01-f5f99516584d" providerId="ADAL" clId="{3F6E7582-60C4-4315-9BC9-3112AE6DB4BD}" dt="2024-02-08T15:22:40.749" v="896"/>
          <ac:spMkLst>
            <pc:docMk/>
            <pc:sldMk cId="3723489484" sldId="568"/>
            <ac:spMk id="2" creationId="{00000000-0000-0000-0000-000000000000}"/>
          </ac:spMkLst>
        </pc:spChg>
        <pc:spChg chg="add del mod">
          <ac:chgData name="Frederic Tregret" userId="8d14f05e-03e5-400f-9f01-f5f99516584d" providerId="ADAL" clId="{3F6E7582-60C4-4315-9BC9-3112AE6DB4BD}" dt="2024-02-08T15:22:45.424" v="897" actId="478"/>
          <ac:spMkLst>
            <pc:docMk/>
            <pc:sldMk cId="3723489484" sldId="568"/>
            <ac:spMk id="5" creationId="{724F33CC-92CE-5EDA-B7E9-A5A0C69D7383}"/>
          </ac:spMkLst>
        </pc:spChg>
        <pc:spChg chg="mod">
          <ac:chgData name="Frederic Tregret" userId="8d14f05e-03e5-400f-9f01-f5f99516584d" providerId="ADAL" clId="{3F6E7582-60C4-4315-9BC9-3112AE6DB4BD}" dt="2024-02-08T15:24:44.045" v="1121" actId="14100"/>
          <ac:spMkLst>
            <pc:docMk/>
            <pc:sldMk cId="3723489484" sldId="568"/>
            <ac:spMk id="6" creationId="{7EAEFDCB-B2D8-FB2B-0381-97F468863D3A}"/>
          </ac:spMkLst>
        </pc:spChg>
        <pc:spChg chg="add mod">
          <ac:chgData name="Frederic Tregret" userId="8d14f05e-03e5-400f-9f01-f5f99516584d" providerId="ADAL" clId="{3F6E7582-60C4-4315-9BC9-3112AE6DB4BD}" dt="2024-02-08T15:30:22.374" v="1227" actId="14100"/>
          <ac:spMkLst>
            <pc:docMk/>
            <pc:sldMk cId="3723489484" sldId="568"/>
            <ac:spMk id="7" creationId="{1DB11E51-22E8-C69B-80BE-6C98166B4D24}"/>
          </ac:spMkLst>
        </pc:spChg>
        <pc:spChg chg="mod">
          <ac:chgData name="Frederic Tregret" userId="8d14f05e-03e5-400f-9f01-f5f99516584d" providerId="ADAL" clId="{3F6E7582-60C4-4315-9BC9-3112AE6DB4BD}" dt="2024-02-12T09:26:43.620" v="1523" actId="113"/>
          <ac:spMkLst>
            <pc:docMk/>
            <pc:sldMk cId="3723489484" sldId="568"/>
            <ac:spMk id="15" creationId="{9BFFC6CE-CBC0-4940-A1B0-8E51DBCA956A}"/>
          </ac:spMkLst>
        </pc:spChg>
        <pc:spChg chg="mod">
          <ac:chgData name="Frederic Tregret" userId="8d14f05e-03e5-400f-9f01-f5f99516584d" providerId="ADAL" clId="{3F6E7582-60C4-4315-9BC9-3112AE6DB4BD}" dt="2024-02-08T15:30:05.566" v="1223" actId="14100"/>
          <ac:spMkLst>
            <pc:docMk/>
            <pc:sldMk cId="3723489484" sldId="568"/>
            <ac:spMk id="16" creationId="{F636F4EF-9DFB-89C1-DC2D-1B8BDC49835D}"/>
          </ac:spMkLst>
        </pc:spChg>
        <pc:spChg chg="mod">
          <ac:chgData name="Frederic Tregret" userId="8d14f05e-03e5-400f-9f01-f5f99516584d" providerId="ADAL" clId="{3F6E7582-60C4-4315-9BC9-3112AE6DB4BD}" dt="2024-02-08T15:24:54.279" v="1123" actId="14100"/>
          <ac:spMkLst>
            <pc:docMk/>
            <pc:sldMk cId="3723489484" sldId="568"/>
            <ac:spMk id="19" creationId="{141072CA-1DFC-A989-4F81-F24BEC1350AA}"/>
          </ac:spMkLst>
        </pc:spChg>
        <pc:spChg chg="del">
          <ac:chgData name="Frederic Tregret" userId="8d14f05e-03e5-400f-9f01-f5f99516584d" providerId="ADAL" clId="{3F6E7582-60C4-4315-9BC9-3112AE6DB4BD}" dt="2024-02-08T15:25:02.814" v="1125" actId="478"/>
          <ac:spMkLst>
            <pc:docMk/>
            <pc:sldMk cId="3723489484" sldId="568"/>
            <ac:spMk id="20" creationId="{982CE6FE-F06F-B2C7-3698-4D526B1CDDA0}"/>
          </ac:spMkLst>
        </pc:spChg>
        <pc:picChg chg="add mod">
          <ac:chgData name="Frederic Tregret" userId="8d14f05e-03e5-400f-9f01-f5f99516584d" providerId="ADAL" clId="{3F6E7582-60C4-4315-9BC9-3112AE6DB4BD}" dt="2024-02-08T15:30:42.405" v="1229" actId="1076"/>
          <ac:picMkLst>
            <pc:docMk/>
            <pc:sldMk cId="3723489484" sldId="568"/>
            <ac:picMk id="8" creationId="{8AFCC693-F2AE-F005-E7A4-5B30592C516D}"/>
          </ac:picMkLst>
        </pc:picChg>
        <pc:picChg chg="del">
          <ac:chgData name="Frederic Tregret" userId="8d14f05e-03e5-400f-9f01-f5f99516584d" providerId="ADAL" clId="{3F6E7582-60C4-4315-9BC9-3112AE6DB4BD}" dt="2024-02-08T15:22:25.818" v="892" actId="478"/>
          <ac:picMkLst>
            <pc:docMk/>
            <pc:sldMk cId="3723489484" sldId="568"/>
            <ac:picMk id="14" creationId="{31C5F148-D865-4972-C340-7EE4738BA11C}"/>
          </ac:picMkLst>
        </pc:picChg>
        <pc:picChg chg="mod">
          <ac:chgData name="Frederic Tregret" userId="8d14f05e-03e5-400f-9f01-f5f99516584d" providerId="ADAL" clId="{3F6E7582-60C4-4315-9BC9-3112AE6DB4BD}" dt="2024-02-08T15:29:58.591" v="1221" actId="1036"/>
          <ac:picMkLst>
            <pc:docMk/>
            <pc:sldMk cId="3723489484" sldId="568"/>
            <ac:picMk id="17" creationId="{8729E595-8974-8240-4BD8-E2BC34B5E340}"/>
          </ac:picMkLst>
        </pc:picChg>
        <pc:picChg chg="del">
          <ac:chgData name="Frederic Tregret" userId="8d14f05e-03e5-400f-9f01-f5f99516584d" providerId="ADAL" clId="{3F6E7582-60C4-4315-9BC9-3112AE6DB4BD}" dt="2024-02-08T15:24:58.950" v="1124" actId="478"/>
          <ac:picMkLst>
            <pc:docMk/>
            <pc:sldMk cId="3723489484" sldId="568"/>
            <ac:picMk id="18" creationId="{7A56C548-6EE3-BD19-446C-E3F28385A7B2}"/>
          </ac:picMkLst>
        </pc:picChg>
        <pc:picChg chg="add mod">
          <ac:chgData name="Frederic Tregret" userId="8d14f05e-03e5-400f-9f01-f5f99516584d" providerId="ADAL" clId="{3F6E7582-60C4-4315-9BC9-3112AE6DB4BD}" dt="2024-02-08T15:24:30.487" v="1119" actId="167"/>
          <ac:picMkLst>
            <pc:docMk/>
            <pc:sldMk cId="3723489484" sldId="568"/>
            <ac:picMk id="4098" creationId="{BA9F9D91-C16C-0925-387A-0D40D81A1134}"/>
          </ac:picMkLst>
        </pc:picChg>
        <pc:picChg chg="add mod">
          <ac:chgData name="Frederic Tregret" userId="8d14f05e-03e5-400f-9f01-f5f99516584d" providerId="ADAL" clId="{3F6E7582-60C4-4315-9BC9-3112AE6DB4BD}" dt="2024-02-08T15:30:11.718" v="1224" actId="14100"/>
          <ac:picMkLst>
            <pc:docMk/>
            <pc:sldMk cId="3723489484" sldId="568"/>
            <ac:picMk id="4100" creationId="{1CBB031C-87B0-B546-0CB3-F272BE7337C5}"/>
          </ac:picMkLst>
        </pc:picChg>
      </pc:sldChg>
      <pc:sldChg chg="addSp delSp modSp mod modShow">
        <pc:chgData name="Frederic Tregret" userId="8d14f05e-03e5-400f-9f01-f5f99516584d" providerId="ADAL" clId="{3F6E7582-60C4-4315-9BC9-3112AE6DB4BD}" dt="2024-03-06T15:43:08.632" v="14577" actId="1076"/>
        <pc:sldMkLst>
          <pc:docMk/>
          <pc:sldMk cId="2916358561" sldId="569"/>
        </pc:sldMkLst>
        <pc:spChg chg="mod">
          <ac:chgData name="Frederic Tregret" userId="8d14f05e-03e5-400f-9f01-f5f99516584d" providerId="ADAL" clId="{3F6E7582-60C4-4315-9BC9-3112AE6DB4BD}" dt="2024-03-06T10:35:55.323" v="13153" actId="20577"/>
          <ac:spMkLst>
            <pc:docMk/>
            <pc:sldMk cId="2916358561" sldId="569"/>
            <ac:spMk id="2" creationId="{00000000-0000-0000-0000-000000000000}"/>
          </ac:spMkLst>
        </pc:spChg>
        <pc:spChg chg="add del mod">
          <ac:chgData name="Frederic Tregret" userId="8d14f05e-03e5-400f-9f01-f5f99516584d" providerId="ADAL" clId="{3F6E7582-60C4-4315-9BC9-3112AE6DB4BD}" dt="2024-02-13T10:14:03.015" v="4397" actId="478"/>
          <ac:spMkLst>
            <pc:docMk/>
            <pc:sldMk cId="2916358561" sldId="569"/>
            <ac:spMk id="3" creationId="{62914D86-A0F5-68D8-6DE0-9E7284DB3BF6}"/>
          </ac:spMkLst>
        </pc:spChg>
        <pc:spChg chg="add mod">
          <ac:chgData name="Frederic Tregret" userId="8d14f05e-03e5-400f-9f01-f5f99516584d" providerId="ADAL" clId="{3F6E7582-60C4-4315-9BC9-3112AE6DB4BD}" dt="2024-03-06T10:38:34.328" v="13458" actId="1035"/>
          <ac:spMkLst>
            <pc:docMk/>
            <pc:sldMk cId="2916358561" sldId="569"/>
            <ac:spMk id="6" creationId="{271827CF-5263-09DE-F8F7-F83CD15C4D4B}"/>
          </ac:spMkLst>
        </pc:spChg>
        <pc:spChg chg="del">
          <ac:chgData name="Frederic Tregret" userId="8d14f05e-03e5-400f-9f01-f5f99516584d" providerId="ADAL" clId="{3F6E7582-60C4-4315-9BC9-3112AE6DB4BD}" dt="2024-02-12T10:01:02.593" v="2921" actId="478"/>
          <ac:spMkLst>
            <pc:docMk/>
            <pc:sldMk cId="2916358561" sldId="569"/>
            <ac:spMk id="7" creationId="{2AC61757-3B4C-1B6F-F52B-916DAE72882F}"/>
          </ac:spMkLst>
        </pc:spChg>
        <pc:spChg chg="add mod">
          <ac:chgData name="Frederic Tregret" userId="8d14f05e-03e5-400f-9f01-f5f99516584d" providerId="ADAL" clId="{3F6E7582-60C4-4315-9BC9-3112AE6DB4BD}" dt="2024-03-06T10:38:21.084" v="13446" actId="1035"/>
          <ac:spMkLst>
            <pc:docMk/>
            <pc:sldMk cId="2916358561" sldId="569"/>
            <ac:spMk id="8" creationId="{F60003A2-D4C6-9A0C-8F6C-D78B52D5804D}"/>
          </ac:spMkLst>
        </pc:spChg>
        <pc:spChg chg="add mod">
          <ac:chgData name="Frederic Tregret" userId="8d14f05e-03e5-400f-9f01-f5f99516584d" providerId="ADAL" clId="{3F6E7582-60C4-4315-9BC9-3112AE6DB4BD}" dt="2024-03-06T10:38:21.084" v="13446" actId="1035"/>
          <ac:spMkLst>
            <pc:docMk/>
            <pc:sldMk cId="2916358561" sldId="569"/>
            <ac:spMk id="9" creationId="{E69F85EA-C203-C9CE-CD3C-0116A6F3D2F9}"/>
          </ac:spMkLst>
        </pc:spChg>
        <pc:spChg chg="mod">
          <ac:chgData name="Frederic Tregret" userId="8d14f05e-03e5-400f-9f01-f5f99516584d" providerId="ADAL" clId="{3F6E7582-60C4-4315-9BC9-3112AE6DB4BD}" dt="2024-03-06T10:38:34.328" v="13458" actId="1035"/>
          <ac:spMkLst>
            <pc:docMk/>
            <pc:sldMk cId="2916358561" sldId="569"/>
            <ac:spMk id="10" creationId="{A82DDEC6-63C2-A6A6-2E61-BF60B6FA7DE8}"/>
          </ac:spMkLst>
        </pc:spChg>
        <pc:spChg chg="add mod">
          <ac:chgData name="Frederic Tregret" userId="8d14f05e-03e5-400f-9f01-f5f99516584d" providerId="ADAL" clId="{3F6E7582-60C4-4315-9BC9-3112AE6DB4BD}" dt="2024-03-06T10:38:21.084" v="13446" actId="1035"/>
          <ac:spMkLst>
            <pc:docMk/>
            <pc:sldMk cId="2916358561" sldId="569"/>
            <ac:spMk id="11" creationId="{A16F9566-141E-102C-9E5F-4C3A42933562}"/>
          </ac:spMkLst>
        </pc:spChg>
        <pc:spChg chg="mod">
          <ac:chgData name="Frederic Tregret" userId="8d14f05e-03e5-400f-9f01-f5f99516584d" providerId="ADAL" clId="{3F6E7582-60C4-4315-9BC9-3112AE6DB4BD}" dt="2024-03-06T10:38:08.554" v="13440" actId="113"/>
          <ac:spMkLst>
            <pc:docMk/>
            <pc:sldMk cId="2916358561" sldId="569"/>
            <ac:spMk id="15" creationId="{9BFFC6CE-CBC0-4940-A1B0-8E51DBCA956A}"/>
          </ac:spMkLst>
        </pc:spChg>
        <pc:picChg chg="add mod">
          <ac:chgData name="Frederic Tregret" userId="8d14f05e-03e5-400f-9f01-f5f99516584d" providerId="ADAL" clId="{3F6E7582-60C4-4315-9BC9-3112AE6DB4BD}" dt="2024-03-06T10:38:34.328" v="13458" actId="1035"/>
          <ac:picMkLst>
            <pc:docMk/>
            <pc:sldMk cId="2916358561" sldId="569"/>
            <ac:picMk id="3" creationId="{CE691A44-20FC-2E94-F462-8E67F9C79D36}"/>
          </ac:picMkLst>
        </pc:picChg>
        <pc:picChg chg="add mod">
          <ac:chgData name="Frederic Tregret" userId="8d14f05e-03e5-400f-9f01-f5f99516584d" providerId="ADAL" clId="{3F6E7582-60C4-4315-9BC9-3112AE6DB4BD}" dt="2024-03-06T10:38:58.458" v="13460" actId="1035"/>
          <ac:picMkLst>
            <pc:docMk/>
            <pc:sldMk cId="2916358561" sldId="569"/>
            <ac:picMk id="5" creationId="{2F00E5BF-8314-8DD6-B6A1-F7F0E1290CD0}"/>
          </ac:picMkLst>
        </pc:picChg>
        <pc:picChg chg="add mod">
          <ac:chgData name="Frederic Tregret" userId="8d14f05e-03e5-400f-9f01-f5f99516584d" providerId="ADAL" clId="{3F6E7582-60C4-4315-9BC9-3112AE6DB4BD}" dt="2024-03-06T10:38:21.084" v="13446" actId="1035"/>
          <ac:picMkLst>
            <pc:docMk/>
            <pc:sldMk cId="2916358561" sldId="569"/>
            <ac:picMk id="7" creationId="{AF909B57-F4A6-4C51-BDBC-B01F30BDAD0F}"/>
          </ac:picMkLst>
        </pc:picChg>
        <pc:picChg chg="add mod">
          <ac:chgData name="Frederic Tregret" userId="8d14f05e-03e5-400f-9f01-f5f99516584d" providerId="ADAL" clId="{3F6E7582-60C4-4315-9BC9-3112AE6DB4BD}" dt="2024-03-06T15:43:05.999" v="14576" actId="1076"/>
          <ac:picMkLst>
            <pc:docMk/>
            <pc:sldMk cId="2916358561" sldId="569"/>
            <ac:picMk id="12" creationId="{DB4D183B-D700-0213-666F-BD61826D87E9}"/>
          </ac:picMkLst>
        </pc:picChg>
        <pc:picChg chg="add mod">
          <ac:chgData name="Frederic Tregret" userId="8d14f05e-03e5-400f-9f01-f5f99516584d" providerId="ADAL" clId="{3F6E7582-60C4-4315-9BC9-3112AE6DB4BD}" dt="2024-03-06T15:43:08.632" v="14577" actId="1076"/>
          <ac:picMkLst>
            <pc:docMk/>
            <pc:sldMk cId="2916358561" sldId="569"/>
            <ac:picMk id="14" creationId="{2635EB05-259C-5476-A0D2-A3DD515F42BF}"/>
          </ac:picMkLst>
        </pc:picChg>
        <pc:picChg chg="del">
          <ac:chgData name="Frederic Tregret" userId="8d14f05e-03e5-400f-9f01-f5f99516584d" providerId="ADAL" clId="{3F6E7582-60C4-4315-9BC9-3112AE6DB4BD}" dt="2024-02-12T09:55:58.923" v="2566" actId="478"/>
          <ac:picMkLst>
            <pc:docMk/>
            <pc:sldMk cId="2916358561" sldId="569"/>
            <ac:picMk id="21" creationId="{43AA22AF-67BB-D7E9-3676-C3E370DEC8AD}"/>
          </ac:picMkLst>
        </pc:picChg>
        <pc:picChg chg="del">
          <ac:chgData name="Frederic Tregret" userId="8d14f05e-03e5-400f-9f01-f5f99516584d" providerId="ADAL" clId="{3F6E7582-60C4-4315-9BC9-3112AE6DB4BD}" dt="2024-02-12T09:55:58.129" v="2565" actId="478"/>
          <ac:picMkLst>
            <pc:docMk/>
            <pc:sldMk cId="2916358561" sldId="569"/>
            <ac:picMk id="22" creationId="{CDA1AA6D-9945-4E1E-084E-DFF1C50F4CDD}"/>
          </ac:picMkLst>
        </pc:picChg>
        <pc:picChg chg="add del mod">
          <ac:chgData name="Frederic Tregret" userId="8d14f05e-03e5-400f-9f01-f5f99516584d" providerId="ADAL" clId="{3F6E7582-60C4-4315-9BC9-3112AE6DB4BD}" dt="2024-03-06T10:24:56.334" v="12674" actId="478"/>
          <ac:picMkLst>
            <pc:docMk/>
            <pc:sldMk cId="2916358561" sldId="569"/>
            <ac:picMk id="2050" creationId="{44076C58-A52E-EC91-3B88-9E89BB11B949}"/>
          </ac:picMkLst>
        </pc:picChg>
        <pc:picChg chg="add del mod">
          <ac:chgData name="Frederic Tregret" userId="8d14f05e-03e5-400f-9f01-f5f99516584d" providerId="ADAL" clId="{3F6E7582-60C4-4315-9BC9-3112AE6DB4BD}" dt="2024-03-06T10:19:41.333" v="12649" actId="478"/>
          <ac:picMkLst>
            <pc:docMk/>
            <pc:sldMk cId="2916358561" sldId="569"/>
            <ac:picMk id="3074" creationId="{28196F8E-15BB-9BC7-3A27-B7322F1EAE6C}"/>
          </ac:picMkLst>
        </pc:picChg>
      </pc:sldChg>
      <pc:sldChg chg="addSp delSp modSp add mod ord modShow">
        <pc:chgData name="Frederic Tregret" userId="8d14f05e-03e5-400f-9f01-f5f99516584d" providerId="ADAL" clId="{3F6E7582-60C4-4315-9BC9-3112AE6DB4BD}" dt="2024-02-29T10:45:42.032" v="7299"/>
        <pc:sldMkLst>
          <pc:docMk/>
          <pc:sldMk cId="3380733703" sldId="575"/>
        </pc:sldMkLst>
        <pc:spChg chg="mod">
          <ac:chgData name="Frederic Tregret" userId="8d14f05e-03e5-400f-9f01-f5f99516584d" providerId="ADAL" clId="{3F6E7582-60C4-4315-9BC9-3112AE6DB4BD}" dt="2024-02-29T09:49:14.142" v="4442" actId="20577"/>
          <ac:spMkLst>
            <pc:docMk/>
            <pc:sldMk cId="3380733703" sldId="575"/>
            <ac:spMk id="2" creationId="{0DE16CF5-E79E-5841-5F37-14FB9C64CC71}"/>
          </ac:spMkLst>
        </pc:spChg>
        <pc:spChg chg="mod">
          <ac:chgData name="Frederic Tregret" userId="8d14f05e-03e5-400f-9f01-f5f99516584d" providerId="ADAL" clId="{3F6E7582-60C4-4315-9BC9-3112AE6DB4BD}" dt="2024-02-08T15:03:21.350" v="325" actId="14100"/>
          <ac:spMkLst>
            <pc:docMk/>
            <pc:sldMk cId="3380733703" sldId="575"/>
            <ac:spMk id="3" creationId="{60D19B5D-38C0-3917-B038-2029CE34E022}"/>
          </ac:spMkLst>
        </pc:spChg>
        <pc:spChg chg="del">
          <ac:chgData name="Frederic Tregret" userId="8d14f05e-03e5-400f-9f01-f5f99516584d" providerId="ADAL" clId="{3F6E7582-60C4-4315-9BC9-3112AE6DB4BD}" dt="2024-02-08T15:03:57.317" v="333" actId="478"/>
          <ac:spMkLst>
            <pc:docMk/>
            <pc:sldMk cId="3380733703" sldId="575"/>
            <ac:spMk id="7" creationId="{E4C79280-53DC-1E9D-4AEC-ECED587AC79C}"/>
          </ac:spMkLst>
        </pc:spChg>
        <pc:spChg chg="mod">
          <ac:chgData name="Frederic Tregret" userId="8d14f05e-03e5-400f-9f01-f5f99516584d" providerId="ADAL" clId="{3F6E7582-60C4-4315-9BC9-3112AE6DB4BD}" dt="2024-02-08T15:05:59.495" v="343" actId="14100"/>
          <ac:spMkLst>
            <pc:docMk/>
            <pc:sldMk cId="3380733703" sldId="575"/>
            <ac:spMk id="8" creationId="{9E1CB8A9-2F4A-3463-DEF1-8657153AF47D}"/>
          </ac:spMkLst>
        </pc:spChg>
        <pc:spChg chg="add mod">
          <ac:chgData name="Frederic Tregret" userId="8d14f05e-03e5-400f-9f01-f5f99516584d" providerId="ADAL" clId="{3F6E7582-60C4-4315-9BC9-3112AE6DB4BD}" dt="2024-02-08T15:07:41.607" v="485" actId="1036"/>
          <ac:spMkLst>
            <pc:docMk/>
            <pc:sldMk cId="3380733703" sldId="575"/>
            <ac:spMk id="9" creationId="{1AC7B0F9-2264-CD0C-872B-BF89E0D5F8C5}"/>
          </ac:spMkLst>
        </pc:spChg>
        <pc:spChg chg="add mod ord">
          <ac:chgData name="Frederic Tregret" userId="8d14f05e-03e5-400f-9f01-f5f99516584d" providerId="ADAL" clId="{3F6E7582-60C4-4315-9BC9-3112AE6DB4BD}" dt="2024-02-08T15:09:46.385" v="578" actId="1036"/>
          <ac:spMkLst>
            <pc:docMk/>
            <pc:sldMk cId="3380733703" sldId="575"/>
            <ac:spMk id="10" creationId="{497AAACF-BF87-0505-6299-85E7D212EAD9}"/>
          </ac:spMkLst>
        </pc:spChg>
        <pc:spChg chg="mod">
          <ac:chgData name="Frederic Tregret" userId="8d14f05e-03e5-400f-9f01-f5f99516584d" providerId="ADAL" clId="{3F6E7582-60C4-4315-9BC9-3112AE6DB4BD}" dt="2024-02-08T15:09:53.297" v="580" actId="255"/>
          <ac:spMkLst>
            <pc:docMk/>
            <pc:sldMk cId="3380733703" sldId="575"/>
            <ac:spMk id="15" creationId="{08A0846A-782F-C226-A831-5739CB2F3EE5}"/>
          </ac:spMkLst>
        </pc:spChg>
        <pc:picChg chg="add mod">
          <ac:chgData name="Frederic Tregret" userId="8d14f05e-03e5-400f-9f01-f5f99516584d" providerId="ADAL" clId="{3F6E7582-60C4-4315-9BC9-3112AE6DB4BD}" dt="2024-02-08T15:03:12.537" v="323" actId="167"/>
          <ac:picMkLst>
            <pc:docMk/>
            <pc:sldMk cId="3380733703" sldId="575"/>
            <ac:picMk id="5" creationId="{AC2DF122-4B2E-17FD-11F9-7BBC587B7800}"/>
          </ac:picMkLst>
        </pc:picChg>
        <pc:picChg chg="add mod">
          <ac:chgData name="Frederic Tregret" userId="8d14f05e-03e5-400f-9f01-f5f99516584d" providerId="ADAL" clId="{3F6E7582-60C4-4315-9BC9-3112AE6DB4BD}" dt="2024-02-08T15:05:45.133" v="339" actId="167"/>
          <ac:picMkLst>
            <pc:docMk/>
            <pc:sldMk cId="3380733703" sldId="575"/>
            <ac:picMk id="6" creationId="{DC380B73-00BD-B987-6D9C-F0A76B94FAA4}"/>
          </ac:picMkLst>
        </pc:picChg>
        <pc:picChg chg="add mod">
          <ac:chgData name="Frederic Tregret" userId="8d14f05e-03e5-400f-9f01-f5f99516584d" providerId="ADAL" clId="{3F6E7582-60C4-4315-9BC9-3112AE6DB4BD}" dt="2024-02-08T15:10:00.228" v="581" actId="1076"/>
          <ac:picMkLst>
            <pc:docMk/>
            <pc:sldMk cId="3380733703" sldId="575"/>
            <ac:picMk id="11" creationId="{144DA934-1D28-6828-2B8C-6137F045277B}"/>
          </ac:picMkLst>
        </pc:picChg>
        <pc:picChg chg="del">
          <ac:chgData name="Frederic Tregret" userId="8d14f05e-03e5-400f-9f01-f5f99516584d" providerId="ADAL" clId="{3F6E7582-60C4-4315-9BC9-3112AE6DB4BD}" dt="2024-02-08T15:02:47.572" v="317" actId="478"/>
          <ac:picMkLst>
            <pc:docMk/>
            <pc:sldMk cId="3380733703" sldId="575"/>
            <ac:picMk id="2050" creationId="{83F83C0A-93A1-F1B8-53DE-71AFEF360C37}"/>
          </ac:picMkLst>
        </pc:picChg>
        <pc:picChg chg="del">
          <ac:chgData name="Frederic Tregret" userId="8d14f05e-03e5-400f-9f01-f5f99516584d" providerId="ADAL" clId="{3F6E7582-60C4-4315-9BC9-3112AE6DB4BD}" dt="2024-02-08T15:03:51.634" v="332" actId="478"/>
          <ac:picMkLst>
            <pc:docMk/>
            <pc:sldMk cId="3380733703" sldId="575"/>
            <ac:picMk id="2052" creationId="{0DD2AECE-1DE1-2D0D-44CA-DE9016AE981A}"/>
          </ac:picMkLst>
        </pc:picChg>
      </pc:sldChg>
      <pc:sldChg chg="addSp delSp modSp add mod ord modShow">
        <pc:chgData name="Frederic Tregret" userId="8d14f05e-03e5-400f-9f01-f5f99516584d" providerId="ADAL" clId="{3F6E7582-60C4-4315-9BC9-3112AE6DB4BD}" dt="2024-03-05T13:15:16.371" v="7661" actId="1076"/>
        <pc:sldMkLst>
          <pc:docMk/>
          <pc:sldMk cId="248847673" sldId="576"/>
        </pc:sldMkLst>
        <pc:spChg chg="del">
          <ac:chgData name="Frederic Tregret" userId="8d14f05e-03e5-400f-9f01-f5f99516584d" providerId="ADAL" clId="{3F6E7582-60C4-4315-9BC9-3112AE6DB4BD}" dt="2024-02-08T15:33:18.118" v="1239" actId="478"/>
          <ac:spMkLst>
            <pc:docMk/>
            <pc:sldMk cId="248847673" sldId="576"/>
            <ac:spMk id="6" creationId="{84C6440F-E548-8FD5-B139-FAC4C50C282C}"/>
          </ac:spMkLst>
        </pc:spChg>
        <pc:spChg chg="del">
          <ac:chgData name="Frederic Tregret" userId="8d14f05e-03e5-400f-9f01-f5f99516584d" providerId="ADAL" clId="{3F6E7582-60C4-4315-9BC9-3112AE6DB4BD}" dt="2024-02-08T15:36:41.965" v="1511" actId="478"/>
          <ac:spMkLst>
            <pc:docMk/>
            <pc:sldMk cId="248847673" sldId="576"/>
            <ac:spMk id="7" creationId="{62D5C16E-50C9-3D2F-DD2E-15C03DF212CF}"/>
          </ac:spMkLst>
        </pc:spChg>
        <pc:spChg chg="mod">
          <ac:chgData name="Frederic Tregret" userId="8d14f05e-03e5-400f-9f01-f5f99516584d" providerId="ADAL" clId="{3F6E7582-60C4-4315-9BC9-3112AE6DB4BD}" dt="2024-03-05T13:14:54.712" v="7655"/>
          <ac:spMkLst>
            <pc:docMk/>
            <pc:sldMk cId="248847673" sldId="576"/>
            <ac:spMk id="15" creationId="{FA3182AE-6670-1668-078D-BCE34F24A51F}"/>
          </ac:spMkLst>
        </pc:spChg>
        <pc:spChg chg="del">
          <ac:chgData name="Frederic Tregret" userId="8d14f05e-03e5-400f-9f01-f5f99516584d" providerId="ADAL" clId="{3F6E7582-60C4-4315-9BC9-3112AE6DB4BD}" dt="2024-02-08T15:36:39.625" v="1508" actId="478"/>
          <ac:spMkLst>
            <pc:docMk/>
            <pc:sldMk cId="248847673" sldId="576"/>
            <ac:spMk id="16" creationId="{FB3E5C2A-0FDD-3BEB-7030-7DA3F5876DFD}"/>
          </ac:spMkLst>
        </pc:spChg>
        <pc:spChg chg="mod">
          <ac:chgData name="Frederic Tregret" userId="8d14f05e-03e5-400f-9f01-f5f99516584d" providerId="ADAL" clId="{3F6E7582-60C4-4315-9BC9-3112AE6DB4BD}" dt="2024-02-08T15:33:43.738" v="1251" actId="1035"/>
          <ac:spMkLst>
            <pc:docMk/>
            <pc:sldMk cId="248847673" sldId="576"/>
            <ac:spMk id="19" creationId="{FABCA287-B2E5-DC22-8E74-51F011BECE90}"/>
          </ac:spMkLst>
        </pc:spChg>
        <pc:picChg chg="add mod">
          <ac:chgData name="Frederic Tregret" userId="8d14f05e-03e5-400f-9f01-f5f99516584d" providerId="ADAL" clId="{3F6E7582-60C4-4315-9BC9-3112AE6DB4BD}" dt="2024-03-05T13:14:46.732" v="7652" actId="1076"/>
          <ac:picMkLst>
            <pc:docMk/>
            <pc:sldMk cId="248847673" sldId="576"/>
            <ac:picMk id="5" creationId="{5E488330-0296-F32E-7B00-02898EEFD72F}"/>
          </ac:picMkLst>
        </pc:picChg>
        <pc:picChg chg="add mod">
          <ac:chgData name="Frederic Tregret" userId="8d14f05e-03e5-400f-9f01-f5f99516584d" providerId="ADAL" clId="{3F6E7582-60C4-4315-9BC9-3112AE6DB4BD}" dt="2024-03-05T13:14:57.841" v="7657" actId="1076"/>
          <ac:picMkLst>
            <pc:docMk/>
            <pc:sldMk cId="248847673" sldId="576"/>
            <ac:picMk id="7" creationId="{07300C51-EC88-E4B7-4232-D926B47AAAF4}"/>
          </ac:picMkLst>
        </pc:picChg>
        <pc:picChg chg="del">
          <ac:chgData name="Frederic Tregret" userId="8d14f05e-03e5-400f-9f01-f5f99516584d" providerId="ADAL" clId="{3F6E7582-60C4-4315-9BC9-3112AE6DB4BD}" dt="2024-02-08T15:36:41.063" v="1510" actId="478"/>
          <ac:picMkLst>
            <pc:docMk/>
            <pc:sldMk cId="248847673" sldId="576"/>
            <ac:picMk id="8" creationId="{44469C97-D3CF-449A-5FD6-46AF47330FDE}"/>
          </ac:picMkLst>
        </pc:picChg>
        <pc:picChg chg="add mod">
          <ac:chgData name="Frederic Tregret" userId="8d14f05e-03e5-400f-9f01-f5f99516584d" providerId="ADAL" clId="{3F6E7582-60C4-4315-9BC9-3112AE6DB4BD}" dt="2024-03-05T13:15:05.170" v="7659" actId="1076"/>
          <ac:picMkLst>
            <pc:docMk/>
            <pc:sldMk cId="248847673" sldId="576"/>
            <ac:picMk id="9" creationId="{6FAEB9D2-F14B-616C-6FAE-BF010989AA86}"/>
          </ac:picMkLst>
        </pc:picChg>
        <pc:picChg chg="add mod">
          <ac:chgData name="Frederic Tregret" userId="8d14f05e-03e5-400f-9f01-f5f99516584d" providerId="ADAL" clId="{3F6E7582-60C4-4315-9BC9-3112AE6DB4BD}" dt="2024-03-05T13:15:16.371" v="7661" actId="1076"/>
          <ac:picMkLst>
            <pc:docMk/>
            <pc:sldMk cId="248847673" sldId="576"/>
            <ac:picMk id="11" creationId="{1F7E44AE-0B67-0ACF-3715-F913ADB3E552}"/>
          </ac:picMkLst>
        </pc:picChg>
        <pc:picChg chg="del">
          <ac:chgData name="Frederic Tregret" userId="8d14f05e-03e5-400f-9f01-f5f99516584d" providerId="ADAL" clId="{3F6E7582-60C4-4315-9BC9-3112AE6DB4BD}" dt="2024-02-08T15:36:40.206" v="1509" actId="478"/>
          <ac:picMkLst>
            <pc:docMk/>
            <pc:sldMk cId="248847673" sldId="576"/>
            <ac:picMk id="17" creationId="{EF97EB47-2AF2-A25E-47FE-1C22002DECA4}"/>
          </ac:picMkLst>
        </pc:picChg>
        <pc:picChg chg="del">
          <ac:chgData name="Frederic Tregret" userId="8d14f05e-03e5-400f-9f01-f5f99516584d" providerId="ADAL" clId="{3F6E7582-60C4-4315-9BC9-3112AE6DB4BD}" dt="2024-02-08T15:32:39.101" v="1232" actId="478"/>
          <ac:picMkLst>
            <pc:docMk/>
            <pc:sldMk cId="248847673" sldId="576"/>
            <ac:picMk id="4098" creationId="{163816B5-3C54-4AA2-5AA4-7F957EE630D8}"/>
          </ac:picMkLst>
        </pc:picChg>
        <pc:picChg chg="del">
          <ac:chgData name="Frederic Tregret" userId="8d14f05e-03e5-400f-9f01-f5f99516584d" providerId="ADAL" clId="{3F6E7582-60C4-4315-9BC9-3112AE6DB4BD}" dt="2024-02-08T15:32:39.949" v="1233" actId="478"/>
          <ac:picMkLst>
            <pc:docMk/>
            <pc:sldMk cId="248847673" sldId="576"/>
            <ac:picMk id="4100" creationId="{72F803EF-9C43-1056-D75D-8D7CE939CEC9}"/>
          </ac:picMkLst>
        </pc:picChg>
        <pc:picChg chg="add mod">
          <ac:chgData name="Frederic Tregret" userId="8d14f05e-03e5-400f-9f01-f5f99516584d" providerId="ADAL" clId="{3F6E7582-60C4-4315-9BC9-3112AE6DB4BD}" dt="2024-02-08T15:33:43.738" v="1251" actId="1035"/>
          <ac:picMkLst>
            <pc:docMk/>
            <pc:sldMk cId="248847673" sldId="576"/>
            <ac:picMk id="5122" creationId="{24FF0AD0-621C-983C-4374-AC90AC83548E}"/>
          </ac:picMkLst>
        </pc:picChg>
      </pc:sldChg>
      <pc:sldChg chg="addSp delSp modSp add mod ord modShow">
        <pc:chgData name="Frederic Tregret" userId="8d14f05e-03e5-400f-9f01-f5f99516584d" providerId="ADAL" clId="{3F6E7582-60C4-4315-9BC9-3112AE6DB4BD}" dt="2024-03-06T15:22:06.985" v="14538"/>
        <pc:sldMkLst>
          <pc:docMk/>
          <pc:sldMk cId="3999191947" sldId="577"/>
        </pc:sldMkLst>
        <pc:spChg chg="mod">
          <ac:chgData name="Frederic Tregret" userId="8d14f05e-03e5-400f-9f01-f5f99516584d" providerId="ADAL" clId="{3F6E7582-60C4-4315-9BC9-3112AE6DB4BD}" dt="2024-03-06T08:45:49.839" v="7711" actId="20577"/>
          <ac:spMkLst>
            <pc:docMk/>
            <pc:sldMk cId="3999191947" sldId="577"/>
            <ac:spMk id="2" creationId="{9A64DA39-64F3-AD25-6EB3-24042EB4A852}"/>
          </ac:spMkLst>
        </pc:spChg>
        <pc:spChg chg="mod">
          <ac:chgData name="Frederic Tregret" userId="8d14f05e-03e5-400f-9f01-f5f99516584d" providerId="ADAL" clId="{3F6E7582-60C4-4315-9BC9-3112AE6DB4BD}" dt="2024-02-12T09:44:55.397" v="2146" actId="1037"/>
          <ac:spMkLst>
            <pc:docMk/>
            <pc:sldMk cId="3999191947" sldId="577"/>
            <ac:spMk id="5" creationId="{F9BDED35-438D-9BEA-D271-74EAEB12D209}"/>
          </ac:spMkLst>
        </pc:spChg>
        <pc:spChg chg="add del">
          <ac:chgData name="Frederic Tregret" userId="8d14f05e-03e5-400f-9f01-f5f99516584d" providerId="ADAL" clId="{3F6E7582-60C4-4315-9BC9-3112AE6DB4BD}" dt="2024-02-12T09:41:07.370" v="2077" actId="22"/>
          <ac:spMkLst>
            <pc:docMk/>
            <pc:sldMk cId="3999191947" sldId="577"/>
            <ac:spMk id="6" creationId="{5E59DE7E-ED57-9645-D955-F91EF8A868D1}"/>
          </ac:spMkLst>
        </pc:spChg>
        <pc:spChg chg="del mod">
          <ac:chgData name="Frederic Tregret" userId="8d14f05e-03e5-400f-9f01-f5f99516584d" providerId="ADAL" clId="{3F6E7582-60C4-4315-9BC9-3112AE6DB4BD}" dt="2024-02-12T09:43:38.290" v="2114" actId="478"/>
          <ac:spMkLst>
            <pc:docMk/>
            <pc:sldMk cId="3999191947" sldId="577"/>
            <ac:spMk id="8" creationId="{BF12143C-5806-DA34-C2E2-09777E4C2EFD}"/>
          </ac:spMkLst>
        </pc:spChg>
        <pc:spChg chg="add mod">
          <ac:chgData name="Frederic Tregret" userId="8d14f05e-03e5-400f-9f01-f5f99516584d" providerId="ADAL" clId="{3F6E7582-60C4-4315-9BC9-3112AE6DB4BD}" dt="2024-02-12T09:43:53.221" v="2119" actId="1036"/>
          <ac:spMkLst>
            <pc:docMk/>
            <pc:sldMk cId="3999191947" sldId="577"/>
            <ac:spMk id="9" creationId="{4C636E9B-79D5-3F00-2554-8865AA13FE12}"/>
          </ac:spMkLst>
        </pc:spChg>
        <pc:spChg chg="add mod">
          <ac:chgData name="Frederic Tregret" userId="8d14f05e-03e5-400f-9f01-f5f99516584d" providerId="ADAL" clId="{3F6E7582-60C4-4315-9BC9-3112AE6DB4BD}" dt="2024-02-12T09:44:08.811" v="2123" actId="14100"/>
          <ac:spMkLst>
            <pc:docMk/>
            <pc:sldMk cId="3999191947" sldId="577"/>
            <ac:spMk id="10" creationId="{80265249-E91E-6FAC-31CD-706E91EA2CEA}"/>
          </ac:spMkLst>
        </pc:spChg>
        <pc:spChg chg="add mod">
          <ac:chgData name="Frederic Tregret" userId="8d14f05e-03e5-400f-9f01-f5f99516584d" providerId="ADAL" clId="{3F6E7582-60C4-4315-9BC9-3112AE6DB4BD}" dt="2024-03-06T08:44:53.222" v="7700" actId="14100"/>
          <ac:spMkLst>
            <pc:docMk/>
            <pc:sldMk cId="3999191947" sldId="577"/>
            <ac:spMk id="11" creationId="{52248D7B-702A-F39E-D0FA-8D85AFAA5560}"/>
          </ac:spMkLst>
        </pc:spChg>
        <pc:spChg chg="mod">
          <ac:chgData name="Frederic Tregret" userId="8d14f05e-03e5-400f-9f01-f5f99516584d" providerId="ADAL" clId="{3F6E7582-60C4-4315-9BC9-3112AE6DB4BD}" dt="2024-02-12T09:45:07.058" v="2148" actId="14100"/>
          <ac:spMkLst>
            <pc:docMk/>
            <pc:sldMk cId="3999191947" sldId="577"/>
            <ac:spMk id="12" creationId="{001DA8B4-59AF-B486-D6F7-1F84F45FB7A5}"/>
          </ac:spMkLst>
        </pc:spChg>
        <pc:spChg chg="mod">
          <ac:chgData name="Frederic Tregret" userId="8d14f05e-03e5-400f-9f01-f5f99516584d" providerId="ADAL" clId="{3F6E7582-60C4-4315-9BC9-3112AE6DB4BD}" dt="2024-02-12T09:53:34.702" v="2546" actId="113"/>
          <ac:spMkLst>
            <pc:docMk/>
            <pc:sldMk cId="3999191947" sldId="577"/>
            <ac:spMk id="15" creationId="{B2A16F96-034E-1C5A-C051-BEDAD7EF3AA7}"/>
          </ac:spMkLst>
        </pc:spChg>
        <pc:spChg chg="add mod">
          <ac:chgData name="Frederic Tregret" userId="8d14f05e-03e5-400f-9f01-f5f99516584d" providerId="ADAL" clId="{3F6E7582-60C4-4315-9BC9-3112AE6DB4BD}" dt="2024-02-12T09:55:27.094" v="2562" actId="14100"/>
          <ac:spMkLst>
            <pc:docMk/>
            <pc:sldMk cId="3999191947" sldId="577"/>
            <ac:spMk id="16" creationId="{5CA7A1FE-D40B-8F04-27F3-6D3480841956}"/>
          </ac:spMkLst>
        </pc:spChg>
        <pc:picChg chg="add mod">
          <ac:chgData name="Frederic Tregret" userId="8d14f05e-03e5-400f-9f01-f5f99516584d" providerId="ADAL" clId="{3F6E7582-60C4-4315-9BC9-3112AE6DB4BD}" dt="2024-03-06T08:45:06.543" v="7702" actId="1076"/>
          <ac:picMkLst>
            <pc:docMk/>
            <pc:sldMk cId="3999191947" sldId="577"/>
            <ac:picMk id="3" creationId="{FE22E7F4-CA6B-7866-0DDF-B9DCA071D976}"/>
          </ac:picMkLst>
        </pc:picChg>
        <pc:picChg chg="add del mod">
          <ac:chgData name="Frederic Tregret" userId="8d14f05e-03e5-400f-9f01-f5f99516584d" providerId="ADAL" clId="{3F6E7582-60C4-4315-9BC9-3112AE6DB4BD}" dt="2024-03-06T08:44:18.070" v="7694" actId="478"/>
          <ac:picMkLst>
            <pc:docMk/>
            <pc:sldMk cId="3999191947" sldId="577"/>
            <ac:picMk id="7" creationId="{75576ACF-700B-6767-C70F-58DD0BA9B95C}"/>
          </ac:picMkLst>
        </pc:picChg>
        <pc:picChg chg="mod">
          <ac:chgData name="Frederic Tregret" userId="8d14f05e-03e5-400f-9f01-f5f99516584d" providerId="ADAL" clId="{3F6E7582-60C4-4315-9BC9-3112AE6DB4BD}" dt="2024-02-12T09:50:41.136" v="2349" actId="1035"/>
          <ac:picMkLst>
            <pc:docMk/>
            <pc:sldMk cId="3999191947" sldId="577"/>
            <ac:picMk id="14" creationId="{787A059E-F0F0-29E0-8AAB-A3EDAE03D331}"/>
          </ac:picMkLst>
        </pc:picChg>
        <pc:picChg chg="add mod">
          <ac:chgData name="Frederic Tregret" userId="8d14f05e-03e5-400f-9f01-f5f99516584d" providerId="ADAL" clId="{3F6E7582-60C4-4315-9BC9-3112AE6DB4BD}" dt="2024-02-12T10:40:32.242" v="4380" actId="1076"/>
          <ac:picMkLst>
            <pc:docMk/>
            <pc:sldMk cId="3999191947" sldId="577"/>
            <ac:picMk id="17" creationId="{F22380AC-201B-647C-97D5-B31DBC499154}"/>
          </ac:picMkLst>
        </pc:picChg>
        <pc:picChg chg="del">
          <ac:chgData name="Frederic Tregret" userId="8d14f05e-03e5-400f-9f01-f5f99516584d" providerId="ADAL" clId="{3F6E7582-60C4-4315-9BC9-3112AE6DB4BD}" dt="2024-02-12T09:41:02.995" v="2075" actId="478"/>
          <ac:picMkLst>
            <pc:docMk/>
            <pc:sldMk cId="3999191947" sldId="577"/>
            <ac:picMk id="1026" creationId="{19B3B6F1-6096-816F-EB4E-FF5E2EE50652}"/>
          </ac:picMkLst>
        </pc:picChg>
        <pc:picChg chg="del">
          <ac:chgData name="Frederic Tregret" userId="8d14f05e-03e5-400f-9f01-f5f99516584d" providerId="ADAL" clId="{3F6E7582-60C4-4315-9BC9-3112AE6DB4BD}" dt="2024-02-12T09:43:55.556" v="2120" actId="478"/>
          <ac:picMkLst>
            <pc:docMk/>
            <pc:sldMk cId="3999191947" sldId="577"/>
            <ac:picMk id="1028" creationId="{3568745F-9C77-FED2-E6E1-5229CB0B3391}"/>
          </ac:picMkLst>
        </pc:picChg>
        <pc:picChg chg="add del mod">
          <ac:chgData name="Frederic Tregret" userId="8d14f05e-03e5-400f-9f01-f5f99516584d" providerId="ADAL" clId="{3F6E7582-60C4-4315-9BC9-3112AE6DB4BD}" dt="2024-02-12T09:43:32.330" v="2111" actId="478"/>
          <ac:picMkLst>
            <pc:docMk/>
            <pc:sldMk cId="3999191947" sldId="577"/>
            <ac:picMk id="2050" creationId="{85B5DED2-C7DC-28B4-DE36-CC65019DF574}"/>
          </ac:picMkLst>
        </pc:picChg>
        <pc:picChg chg="add del mod">
          <ac:chgData name="Frederic Tregret" userId="8d14f05e-03e5-400f-9f01-f5f99516584d" providerId="ADAL" clId="{3F6E7582-60C4-4315-9BC9-3112AE6DB4BD}" dt="2024-03-06T08:44:05.193" v="7692" actId="478"/>
          <ac:picMkLst>
            <pc:docMk/>
            <pc:sldMk cId="3999191947" sldId="577"/>
            <ac:picMk id="2052" creationId="{636C25AD-246D-A92B-2842-FC38C262B425}"/>
          </ac:picMkLst>
        </pc:picChg>
        <pc:picChg chg="add del mod">
          <ac:chgData name="Frederic Tregret" userId="8d14f05e-03e5-400f-9f01-f5f99516584d" providerId="ADAL" clId="{3F6E7582-60C4-4315-9BC9-3112AE6DB4BD}" dt="2024-03-06T08:44:20.563" v="7696" actId="478"/>
          <ac:picMkLst>
            <pc:docMk/>
            <pc:sldMk cId="3999191947" sldId="577"/>
            <ac:picMk id="2054" creationId="{6C732A90-2D78-72B6-BC04-4A134F1C79F8}"/>
          </ac:picMkLst>
        </pc:picChg>
        <pc:picChg chg="add del mod">
          <ac:chgData name="Frederic Tregret" userId="8d14f05e-03e5-400f-9f01-f5f99516584d" providerId="ADAL" clId="{3F6E7582-60C4-4315-9BC9-3112AE6DB4BD}" dt="2024-03-06T08:44:19.816" v="7695" actId="478"/>
          <ac:picMkLst>
            <pc:docMk/>
            <pc:sldMk cId="3999191947" sldId="577"/>
            <ac:picMk id="2056" creationId="{5DE3F3D4-6E6D-9574-C663-EAAA1FA8817C}"/>
          </ac:picMkLst>
        </pc:picChg>
      </pc:sldChg>
      <pc:sldChg chg="addSp delSp modSp add mod ord">
        <pc:chgData name="Frederic Tregret" userId="8d14f05e-03e5-400f-9f01-f5f99516584d" providerId="ADAL" clId="{3F6E7582-60C4-4315-9BC9-3112AE6DB4BD}" dt="2024-03-07T08:43:48.779" v="14801"/>
        <pc:sldMkLst>
          <pc:docMk/>
          <pc:sldMk cId="2355751117" sldId="578"/>
        </pc:sldMkLst>
        <pc:spChg chg="mod">
          <ac:chgData name="Frederic Tregret" userId="8d14f05e-03e5-400f-9f01-f5f99516584d" providerId="ADAL" clId="{3F6E7582-60C4-4315-9BC9-3112AE6DB4BD}" dt="2024-03-06T09:53:29.938" v="10821" actId="20577"/>
          <ac:spMkLst>
            <pc:docMk/>
            <pc:sldMk cId="2355751117" sldId="578"/>
            <ac:spMk id="2" creationId="{7F8F826C-21EC-6D1D-7B53-F5453207992E}"/>
          </ac:spMkLst>
        </pc:spChg>
        <pc:spChg chg="add mod">
          <ac:chgData name="Frederic Tregret" userId="8d14f05e-03e5-400f-9f01-f5f99516584d" providerId="ADAL" clId="{3F6E7582-60C4-4315-9BC9-3112AE6DB4BD}" dt="2024-03-06T15:45:20.808" v="14613" actId="1035"/>
          <ac:spMkLst>
            <pc:docMk/>
            <pc:sldMk cId="2355751117" sldId="578"/>
            <ac:spMk id="3" creationId="{72D22A16-BA1F-D249-3355-DF68FE78189D}"/>
          </ac:spMkLst>
        </pc:spChg>
        <pc:spChg chg="add mod">
          <ac:chgData name="Frederic Tregret" userId="8d14f05e-03e5-400f-9f01-f5f99516584d" providerId="ADAL" clId="{3F6E7582-60C4-4315-9BC9-3112AE6DB4BD}" dt="2024-03-06T15:45:20.808" v="14613" actId="1035"/>
          <ac:spMkLst>
            <pc:docMk/>
            <pc:sldMk cId="2355751117" sldId="578"/>
            <ac:spMk id="5" creationId="{D507C099-9E74-31A5-21EB-F9B902E6226D}"/>
          </ac:spMkLst>
        </pc:spChg>
        <pc:spChg chg="add del mod">
          <ac:chgData name="Frederic Tregret" userId="8d14f05e-03e5-400f-9f01-f5f99516584d" providerId="ADAL" clId="{3F6E7582-60C4-4315-9BC9-3112AE6DB4BD}" dt="2024-03-06T10:03:15.035" v="11456" actId="478"/>
          <ac:spMkLst>
            <pc:docMk/>
            <pc:sldMk cId="2355751117" sldId="578"/>
            <ac:spMk id="6" creationId="{0684431B-7FDF-A122-4AAC-54BF4C92A531}"/>
          </ac:spMkLst>
        </pc:spChg>
        <pc:spChg chg="mod">
          <ac:chgData name="Frederic Tregret" userId="8d14f05e-03e5-400f-9f01-f5f99516584d" providerId="ADAL" clId="{3F6E7582-60C4-4315-9BC9-3112AE6DB4BD}" dt="2024-03-06T15:43:48.858" v="14581" actId="1076"/>
          <ac:spMkLst>
            <pc:docMk/>
            <pc:sldMk cId="2355751117" sldId="578"/>
            <ac:spMk id="10" creationId="{8787959E-0439-196E-5674-713C0769FB4A}"/>
          </ac:spMkLst>
        </pc:spChg>
        <pc:spChg chg="add mod ord">
          <ac:chgData name="Frederic Tregret" userId="8d14f05e-03e5-400f-9f01-f5f99516584d" providerId="ADAL" clId="{3F6E7582-60C4-4315-9BC9-3112AE6DB4BD}" dt="2024-03-06T15:44:50.970" v="14608" actId="14100"/>
          <ac:spMkLst>
            <pc:docMk/>
            <pc:sldMk cId="2355751117" sldId="578"/>
            <ac:spMk id="11" creationId="{4599F454-E349-DF23-A6E0-69EAA0F7926F}"/>
          </ac:spMkLst>
        </pc:spChg>
        <pc:spChg chg="mod">
          <ac:chgData name="Frederic Tregret" userId="8d14f05e-03e5-400f-9f01-f5f99516584d" providerId="ADAL" clId="{3F6E7582-60C4-4315-9BC9-3112AE6DB4BD}" dt="2024-03-06T15:44:45.576" v="14603" actId="27636"/>
          <ac:spMkLst>
            <pc:docMk/>
            <pc:sldMk cId="2355751117" sldId="578"/>
            <ac:spMk id="15" creationId="{F2CE962F-07DE-5B2F-A95C-3DB0A0CFA496}"/>
          </ac:spMkLst>
        </pc:spChg>
        <pc:picChg chg="add mod">
          <ac:chgData name="Frederic Tregret" userId="8d14f05e-03e5-400f-9f01-f5f99516584d" providerId="ADAL" clId="{3F6E7582-60C4-4315-9BC9-3112AE6DB4BD}" dt="2024-03-06T15:45:23.863" v="14615" actId="1036"/>
          <ac:picMkLst>
            <pc:docMk/>
            <pc:sldMk cId="2355751117" sldId="578"/>
            <ac:picMk id="7" creationId="{41B9431C-D9BF-1ED6-89F8-D28A98C94119}"/>
          </ac:picMkLst>
        </pc:picChg>
        <pc:picChg chg="add mod">
          <ac:chgData name="Frederic Tregret" userId="8d14f05e-03e5-400f-9f01-f5f99516584d" providerId="ADAL" clId="{3F6E7582-60C4-4315-9BC9-3112AE6DB4BD}" dt="2024-03-06T15:43:48.858" v="14581" actId="1076"/>
          <ac:picMkLst>
            <pc:docMk/>
            <pc:sldMk cId="2355751117" sldId="578"/>
            <ac:picMk id="8" creationId="{CE72E95D-900A-E1E3-F24A-65B57C68EE82}"/>
          </ac:picMkLst>
        </pc:picChg>
        <pc:picChg chg="add mod">
          <ac:chgData name="Frederic Tregret" userId="8d14f05e-03e5-400f-9f01-f5f99516584d" providerId="ADAL" clId="{3F6E7582-60C4-4315-9BC9-3112AE6DB4BD}" dt="2024-03-06T15:45:20.808" v="14613" actId="1035"/>
          <ac:picMkLst>
            <pc:docMk/>
            <pc:sldMk cId="2355751117" sldId="578"/>
            <ac:picMk id="9" creationId="{CA840992-5AE7-FB7B-3770-8F3E6F57E1E6}"/>
          </ac:picMkLst>
        </pc:picChg>
        <pc:picChg chg="add mod">
          <ac:chgData name="Frederic Tregret" userId="8d14f05e-03e5-400f-9f01-f5f99516584d" providerId="ADAL" clId="{3F6E7582-60C4-4315-9BC9-3112AE6DB4BD}" dt="2024-03-06T15:44:55.137" v="14609" actId="1076"/>
          <ac:picMkLst>
            <pc:docMk/>
            <pc:sldMk cId="2355751117" sldId="578"/>
            <ac:picMk id="12" creationId="{2B4B098F-C17B-C286-1183-8D64FBC4C555}"/>
          </ac:picMkLst>
        </pc:picChg>
        <pc:picChg chg="del">
          <ac:chgData name="Frederic Tregret" userId="8d14f05e-03e5-400f-9f01-f5f99516584d" providerId="ADAL" clId="{3F6E7582-60C4-4315-9BC9-3112AE6DB4BD}" dt="2024-02-12T10:02:56.753" v="2945" actId="478"/>
          <ac:picMkLst>
            <pc:docMk/>
            <pc:sldMk cId="2355751117" sldId="578"/>
            <ac:picMk id="3074" creationId="{ED444EE7-1546-3045-382E-7F792CD091B4}"/>
          </ac:picMkLst>
        </pc:picChg>
        <pc:picChg chg="add mod">
          <ac:chgData name="Frederic Tregret" userId="8d14f05e-03e5-400f-9f01-f5f99516584d" providerId="ADAL" clId="{3F6E7582-60C4-4315-9BC9-3112AE6DB4BD}" dt="2024-03-06T15:43:48.858" v="14581" actId="1076"/>
          <ac:picMkLst>
            <pc:docMk/>
            <pc:sldMk cId="2355751117" sldId="578"/>
            <ac:picMk id="4098" creationId="{4EC461B9-06F2-7CA5-C44E-E6EAAB0DC424}"/>
          </ac:picMkLst>
        </pc:picChg>
        <pc:picChg chg="add mod">
          <ac:chgData name="Frederic Tregret" userId="8d14f05e-03e5-400f-9f01-f5f99516584d" providerId="ADAL" clId="{3F6E7582-60C4-4315-9BC9-3112AE6DB4BD}" dt="2024-03-06T15:45:20.808" v="14613" actId="1035"/>
          <ac:picMkLst>
            <pc:docMk/>
            <pc:sldMk cId="2355751117" sldId="578"/>
            <ac:picMk id="4100" creationId="{4599F8A7-A626-FFD2-1EA0-BA44B0DF3174}"/>
          </ac:picMkLst>
        </pc:picChg>
        <pc:picChg chg="add mod">
          <ac:chgData name="Frederic Tregret" userId="8d14f05e-03e5-400f-9f01-f5f99516584d" providerId="ADAL" clId="{3F6E7582-60C4-4315-9BC9-3112AE6DB4BD}" dt="2024-03-06T15:45:27.310" v="14616" actId="1076"/>
          <ac:picMkLst>
            <pc:docMk/>
            <pc:sldMk cId="2355751117" sldId="578"/>
            <ac:picMk id="4102" creationId="{0A5BF5C0-FF8B-D6C5-31AD-1D6EB2481A3B}"/>
          </ac:picMkLst>
        </pc:picChg>
      </pc:sldChg>
      <pc:sldChg chg="addSp delSp modSp add mod ord">
        <pc:chgData name="Frederic Tregret" userId="8d14f05e-03e5-400f-9f01-f5f99516584d" providerId="ADAL" clId="{3F6E7582-60C4-4315-9BC9-3112AE6DB4BD}" dt="2024-03-07T08:43:48.779" v="14801"/>
        <pc:sldMkLst>
          <pc:docMk/>
          <pc:sldMk cId="837196204" sldId="579"/>
        </pc:sldMkLst>
        <pc:spChg chg="mod">
          <ac:chgData name="Frederic Tregret" userId="8d14f05e-03e5-400f-9f01-f5f99516584d" providerId="ADAL" clId="{3F6E7582-60C4-4315-9BC9-3112AE6DB4BD}" dt="2024-02-12T10:23:58.543" v="3896" actId="20577"/>
          <ac:spMkLst>
            <pc:docMk/>
            <pc:sldMk cId="837196204" sldId="579"/>
            <ac:spMk id="2" creationId="{9B8D600D-A033-D8EA-577C-31A82F451753}"/>
          </ac:spMkLst>
        </pc:spChg>
        <pc:spChg chg="mod">
          <ac:chgData name="Frederic Tregret" userId="8d14f05e-03e5-400f-9f01-f5f99516584d" providerId="ADAL" clId="{3F6E7582-60C4-4315-9BC9-3112AE6DB4BD}" dt="2024-02-12T10:15:17.626" v="3406" actId="14100"/>
          <ac:spMkLst>
            <pc:docMk/>
            <pc:sldMk cId="837196204" sldId="579"/>
            <ac:spMk id="3" creationId="{329EF4B7-551C-53A8-A617-65E5A1186BB0}"/>
          </ac:spMkLst>
        </pc:spChg>
        <pc:spChg chg="mod">
          <ac:chgData name="Frederic Tregret" userId="8d14f05e-03e5-400f-9f01-f5f99516584d" providerId="ADAL" clId="{3F6E7582-60C4-4315-9BC9-3112AE6DB4BD}" dt="2024-03-06T10:02:06.084" v="11349" actId="1038"/>
          <ac:spMkLst>
            <pc:docMk/>
            <pc:sldMk cId="837196204" sldId="579"/>
            <ac:spMk id="5" creationId="{5181D0F4-9B37-0AE9-AEFD-0CA901816BED}"/>
          </ac:spMkLst>
        </pc:spChg>
        <pc:spChg chg="del">
          <ac:chgData name="Frederic Tregret" userId="8d14f05e-03e5-400f-9f01-f5f99516584d" providerId="ADAL" clId="{3F6E7582-60C4-4315-9BC9-3112AE6DB4BD}" dt="2024-02-12T10:18:56.130" v="3681" actId="478"/>
          <ac:spMkLst>
            <pc:docMk/>
            <pc:sldMk cId="837196204" sldId="579"/>
            <ac:spMk id="6" creationId="{69917975-84A0-C46C-05FB-ABF1F45F5855}"/>
          </ac:spMkLst>
        </pc:spChg>
        <pc:spChg chg="add mod">
          <ac:chgData name="Frederic Tregret" userId="8d14f05e-03e5-400f-9f01-f5f99516584d" providerId="ADAL" clId="{3F6E7582-60C4-4315-9BC9-3112AE6DB4BD}" dt="2024-03-06T15:45:33.891" v="14617"/>
          <ac:spMkLst>
            <pc:docMk/>
            <pc:sldMk cId="837196204" sldId="579"/>
            <ac:spMk id="6" creationId="{E22B4323-2428-7422-463F-802BE3063786}"/>
          </ac:spMkLst>
        </pc:spChg>
        <pc:spChg chg="mod">
          <ac:chgData name="Frederic Tregret" userId="8d14f05e-03e5-400f-9f01-f5f99516584d" providerId="ADAL" clId="{3F6E7582-60C4-4315-9BC9-3112AE6DB4BD}" dt="2024-02-12T10:17:04.039" v="3519" actId="14100"/>
          <ac:spMkLst>
            <pc:docMk/>
            <pc:sldMk cId="837196204" sldId="579"/>
            <ac:spMk id="10" creationId="{479172B9-457E-D8AC-A00F-7AC220D85C9A}"/>
          </ac:spMkLst>
        </pc:spChg>
        <pc:spChg chg="add mod ord">
          <ac:chgData name="Frederic Tregret" userId="8d14f05e-03e5-400f-9f01-f5f99516584d" providerId="ADAL" clId="{3F6E7582-60C4-4315-9BC9-3112AE6DB4BD}" dt="2024-03-06T15:46:33.372" v="14651" actId="14100"/>
          <ac:spMkLst>
            <pc:docMk/>
            <pc:sldMk cId="837196204" sldId="579"/>
            <ac:spMk id="12" creationId="{0A443997-3599-36CB-CE76-2789F10FE8D4}"/>
          </ac:spMkLst>
        </pc:spChg>
        <pc:spChg chg="mod">
          <ac:chgData name="Frederic Tregret" userId="8d14f05e-03e5-400f-9f01-f5f99516584d" providerId="ADAL" clId="{3F6E7582-60C4-4315-9BC9-3112AE6DB4BD}" dt="2024-03-06T15:46:04.115" v="14621" actId="113"/>
          <ac:spMkLst>
            <pc:docMk/>
            <pc:sldMk cId="837196204" sldId="579"/>
            <ac:spMk id="15" creationId="{D915D030-DAC9-11EF-E9F5-9327ABA054AC}"/>
          </ac:spMkLst>
        </pc:spChg>
        <pc:picChg chg="add mod">
          <ac:chgData name="Frederic Tregret" userId="8d14f05e-03e5-400f-9f01-f5f99516584d" providerId="ADAL" clId="{3F6E7582-60C4-4315-9BC9-3112AE6DB4BD}" dt="2024-02-12T10:23:02.885" v="3862" actId="1076"/>
          <ac:picMkLst>
            <pc:docMk/>
            <pc:sldMk cId="837196204" sldId="579"/>
            <ac:picMk id="7" creationId="{8C56E005-D8FA-F2D6-EE5F-3BDC7FCCC3BA}"/>
          </ac:picMkLst>
        </pc:picChg>
        <pc:picChg chg="add mod">
          <ac:chgData name="Frederic Tregret" userId="8d14f05e-03e5-400f-9f01-f5f99516584d" providerId="ADAL" clId="{3F6E7582-60C4-4315-9BC9-3112AE6DB4BD}" dt="2024-03-06T15:45:33.891" v="14617"/>
          <ac:picMkLst>
            <pc:docMk/>
            <pc:sldMk cId="837196204" sldId="579"/>
            <ac:picMk id="8" creationId="{F5370F87-1779-0D67-6A8F-2AFD13688E2C}"/>
          </ac:picMkLst>
        </pc:picChg>
        <pc:picChg chg="add mod">
          <ac:chgData name="Frederic Tregret" userId="8d14f05e-03e5-400f-9f01-f5f99516584d" providerId="ADAL" clId="{3F6E7582-60C4-4315-9BC9-3112AE6DB4BD}" dt="2024-03-06T15:45:44.636" v="14619" actId="1076"/>
          <ac:picMkLst>
            <pc:docMk/>
            <pc:sldMk cId="837196204" sldId="579"/>
            <ac:picMk id="9" creationId="{D26765ED-5779-5D5C-CD88-725CE33D2506}"/>
          </ac:picMkLst>
        </pc:picChg>
        <pc:picChg chg="add mod">
          <ac:chgData name="Frederic Tregret" userId="8d14f05e-03e5-400f-9f01-f5f99516584d" providerId="ADAL" clId="{3F6E7582-60C4-4315-9BC9-3112AE6DB4BD}" dt="2024-03-06T15:45:50.700" v="14620" actId="1076"/>
          <ac:picMkLst>
            <pc:docMk/>
            <pc:sldMk cId="837196204" sldId="579"/>
            <ac:picMk id="11" creationId="{E0FB139C-E52E-8ED0-5987-88B8BBB691F5}"/>
          </ac:picMkLst>
        </pc:picChg>
        <pc:picChg chg="add mod">
          <ac:chgData name="Frederic Tregret" userId="8d14f05e-03e5-400f-9f01-f5f99516584d" providerId="ADAL" clId="{3F6E7582-60C4-4315-9BC9-3112AE6DB4BD}" dt="2024-03-06T15:46:27.851" v="14647" actId="1035"/>
          <ac:picMkLst>
            <pc:docMk/>
            <pc:sldMk cId="837196204" sldId="579"/>
            <ac:picMk id="14" creationId="{9B472AB5-388C-F754-DEB0-FE922A1A3B68}"/>
          </ac:picMkLst>
        </pc:picChg>
        <pc:picChg chg="del">
          <ac:chgData name="Frederic Tregret" userId="8d14f05e-03e5-400f-9f01-f5f99516584d" providerId="ADAL" clId="{3F6E7582-60C4-4315-9BC9-3112AE6DB4BD}" dt="2024-02-12T10:14:39.196" v="3397" actId="478"/>
          <ac:picMkLst>
            <pc:docMk/>
            <pc:sldMk cId="837196204" sldId="579"/>
            <ac:picMk id="4098" creationId="{94943F2B-C312-B136-36E2-319A0A4F6E95}"/>
          </ac:picMkLst>
        </pc:picChg>
        <pc:picChg chg="del">
          <ac:chgData name="Frederic Tregret" userId="8d14f05e-03e5-400f-9f01-f5f99516584d" providerId="ADAL" clId="{3F6E7582-60C4-4315-9BC9-3112AE6DB4BD}" dt="2024-02-12T10:15:07.217" v="3403" actId="478"/>
          <ac:picMkLst>
            <pc:docMk/>
            <pc:sldMk cId="837196204" sldId="579"/>
            <ac:picMk id="4100" creationId="{2C001939-9B3C-AAFB-8760-44A353686A35}"/>
          </ac:picMkLst>
        </pc:picChg>
        <pc:picChg chg="del">
          <ac:chgData name="Frederic Tregret" userId="8d14f05e-03e5-400f-9f01-f5f99516584d" providerId="ADAL" clId="{3F6E7582-60C4-4315-9BC9-3112AE6DB4BD}" dt="2024-02-12T10:15:20.413" v="3407" actId="478"/>
          <ac:picMkLst>
            <pc:docMk/>
            <pc:sldMk cId="837196204" sldId="579"/>
            <ac:picMk id="4102" creationId="{27BD29E6-A7E4-2E4E-4166-C02629283D7E}"/>
          </ac:picMkLst>
        </pc:picChg>
        <pc:picChg chg="add mod">
          <ac:chgData name="Frederic Tregret" userId="8d14f05e-03e5-400f-9f01-f5f99516584d" providerId="ADAL" clId="{3F6E7582-60C4-4315-9BC9-3112AE6DB4BD}" dt="2024-02-12T10:15:03.012" v="3402" actId="167"/>
          <ac:picMkLst>
            <pc:docMk/>
            <pc:sldMk cId="837196204" sldId="579"/>
            <ac:picMk id="5122" creationId="{3D300524-5D60-A017-CB02-519FBE396422}"/>
          </ac:picMkLst>
        </pc:picChg>
        <pc:picChg chg="add mod">
          <ac:chgData name="Frederic Tregret" userId="8d14f05e-03e5-400f-9f01-f5f99516584d" providerId="ADAL" clId="{3F6E7582-60C4-4315-9BC9-3112AE6DB4BD}" dt="2024-02-12T10:17:58.161" v="3530" actId="1076"/>
          <ac:picMkLst>
            <pc:docMk/>
            <pc:sldMk cId="837196204" sldId="579"/>
            <ac:picMk id="5124" creationId="{C19D3C70-F1DE-3D77-BCDF-3C72CE1E54DB}"/>
          </ac:picMkLst>
        </pc:picChg>
      </pc:sldChg>
      <pc:sldChg chg="addSp delSp modSp add mod">
        <pc:chgData name="Frederic Tregret" userId="8d14f05e-03e5-400f-9f01-f5f99516584d" providerId="ADAL" clId="{3F6E7582-60C4-4315-9BC9-3112AE6DB4BD}" dt="2024-03-07T08:38:47.150" v="14744" actId="1035"/>
        <pc:sldMkLst>
          <pc:docMk/>
          <pc:sldMk cId="3667420285" sldId="580"/>
        </pc:sldMkLst>
        <pc:spChg chg="mod">
          <ac:chgData name="Frederic Tregret" userId="8d14f05e-03e5-400f-9f01-f5f99516584d" providerId="ADAL" clId="{3F6E7582-60C4-4315-9BC9-3112AE6DB4BD}" dt="2024-03-06T10:41:01.072" v="13494" actId="20577"/>
          <ac:spMkLst>
            <pc:docMk/>
            <pc:sldMk cId="3667420285" sldId="580"/>
            <ac:spMk id="2" creationId="{627D867E-4701-0EC6-7B98-0260EBC084A7}"/>
          </ac:spMkLst>
        </pc:spChg>
        <pc:spChg chg="mod">
          <ac:chgData name="Frederic Tregret" userId="8d14f05e-03e5-400f-9f01-f5f99516584d" providerId="ADAL" clId="{3F6E7582-60C4-4315-9BC9-3112AE6DB4BD}" dt="2024-03-06T10:55:19.023" v="13822" actId="1076"/>
          <ac:spMkLst>
            <pc:docMk/>
            <pc:sldMk cId="3667420285" sldId="580"/>
            <ac:spMk id="3" creationId="{B39CC8E4-5A9D-FDB4-293A-9EE1EC17F89D}"/>
          </ac:spMkLst>
        </pc:spChg>
        <pc:spChg chg="del mod">
          <ac:chgData name="Frederic Tregret" userId="8d14f05e-03e5-400f-9f01-f5f99516584d" providerId="ADAL" clId="{3F6E7582-60C4-4315-9BC9-3112AE6DB4BD}" dt="2024-03-06T10:04:29.539" v="11491" actId="478"/>
          <ac:spMkLst>
            <pc:docMk/>
            <pc:sldMk cId="3667420285" sldId="580"/>
            <ac:spMk id="5" creationId="{00C46E26-31E9-C924-9C0A-FE9E0F37F6A0}"/>
          </ac:spMkLst>
        </pc:spChg>
        <pc:spChg chg="add mod">
          <ac:chgData name="Frederic Tregret" userId="8d14f05e-03e5-400f-9f01-f5f99516584d" providerId="ADAL" clId="{3F6E7582-60C4-4315-9BC9-3112AE6DB4BD}" dt="2024-03-06T10:52:10.199" v="13556" actId="164"/>
          <ac:spMkLst>
            <pc:docMk/>
            <pc:sldMk cId="3667420285" sldId="580"/>
            <ac:spMk id="8" creationId="{4FC7B894-0517-630E-8D34-67363C01D780}"/>
          </ac:spMkLst>
        </pc:spChg>
        <pc:spChg chg="mod">
          <ac:chgData name="Frederic Tregret" userId="8d14f05e-03e5-400f-9f01-f5f99516584d" providerId="ADAL" clId="{3F6E7582-60C4-4315-9BC9-3112AE6DB4BD}" dt="2024-03-06T10:55:19.023" v="13822" actId="1076"/>
          <ac:spMkLst>
            <pc:docMk/>
            <pc:sldMk cId="3667420285" sldId="580"/>
            <ac:spMk id="10" creationId="{3B60AD81-E29D-D7E3-8C8A-3A529D555F03}"/>
          </ac:spMkLst>
        </pc:spChg>
        <pc:spChg chg="add mod">
          <ac:chgData name="Frederic Tregret" userId="8d14f05e-03e5-400f-9f01-f5f99516584d" providerId="ADAL" clId="{3F6E7582-60C4-4315-9BC9-3112AE6DB4BD}" dt="2024-03-06T10:55:19.023" v="13822" actId="1076"/>
          <ac:spMkLst>
            <pc:docMk/>
            <pc:sldMk cId="3667420285" sldId="580"/>
            <ac:spMk id="11" creationId="{7D0229F3-A584-0BB6-72FB-80D8FE7A84E2}"/>
          </ac:spMkLst>
        </pc:spChg>
        <pc:spChg chg="add mod">
          <ac:chgData name="Frederic Tregret" userId="8d14f05e-03e5-400f-9f01-f5f99516584d" providerId="ADAL" clId="{3F6E7582-60C4-4315-9BC9-3112AE6DB4BD}" dt="2024-03-06T10:57:21.163" v="14075" actId="20577"/>
          <ac:spMkLst>
            <pc:docMk/>
            <pc:sldMk cId="3667420285" sldId="580"/>
            <ac:spMk id="12" creationId="{63EF6A28-C27D-8115-45E6-07E209274A27}"/>
          </ac:spMkLst>
        </pc:spChg>
        <pc:spChg chg="mod">
          <ac:chgData name="Frederic Tregret" userId="8d14f05e-03e5-400f-9f01-f5f99516584d" providerId="ADAL" clId="{3F6E7582-60C4-4315-9BC9-3112AE6DB4BD}" dt="2024-03-07T08:38:42.416" v="14734" actId="113"/>
          <ac:spMkLst>
            <pc:docMk/>
            <pc:sldMk cId="3667420285" sldId="580"/>
            <ac:spMk id="15" creationId="{2CD11D67-2AD9-569D-9B4E-745DAED5ED92}"/>
          </ac:spMkLst>
        </pc:spChg>
        <pc:grpChg chg="add mod ord">
          <ac:chgData name="Frederic Tregret" userId="8d14f05e-03e5-400f-9f01-f5f99516584d" providerId="ADAL" clId="{3F6E7582-60C4-4315-9BC9-3112AE6DB4BD}" dt="2024-03-06T10:55:19.023" v="13822" actId="1076"/>
          <ac:grpSpMkLst>
            <pc:docMk/>
            <pc:sldMk cId="3667420285" sldId="580"/>
            <ac:grpSpMk id="9" creationId="{2A218561-2A76-09AC-F362-3BF81D3C47D4}"/>
          </ac:grpSpMkLst>
        </pc:grpChg>
        <pc:picChg chg="add mod">
          <ac:chgData name="Frederic Tregret" userId="8d14f05e-03e5-400f-9f01-f5f99516584d" providerId="ADAL" clId="{3F6E7582-60C4-4315-9BC9-3112AE6DB4BD}" dt="2024-03-07T08:38:47.150" v="14744" actId="1035"/>
          <ac:picMkLst>
            <pc:docMk/>
            <pc:sldMk cId="3667420285" sldId="580"/>
            <ac:picMk id="6" creationId="{4DC4C1B5-030E-B9F8-6087-858478D56828}"/>
          </ac:picMkLst>
        </pc:picChg>
        <pc:picChg chg="add mod ord">
          <ac:chgData name="Frederic Tregret" userId="8d14f05e-03e5-400f-9f01-f5f99516584d" providerId="ADAL" clId="{3F6E7582-60C4-4315-9BC9-3112AE6DB4BD}" dt="2024-03-06T10:52:10.199" v="13556" actId="164"/>
          <ac:picMkLst>
            <pc:docMk/>
            <pc:sldMk cId="3667420285" sldId="580"/>
            <ac:picMk id="7" creationId="{59D5AAD1-0F62-0463-49F7-2BFD0722D6F7}"/>
          </ac:picMkLst>
        </pc:picChg>
        <pc:picChg chg="del">
          <ac:chgData name="Frederic Tregret" userId="8d14f05e-03e5-400f-9f01-f5f99516584d" providerId="ADAL" clId="{3F6E7582-60C4-4315-9BC9-3112AE6DB4BD}" dt="2024-02-12T10:19:15.737" v="3683" actId="478"/>
          <ac:picMkLst>
            <pc:docMk/>
            <pc:sldMk cId="3667420285" sldId="580"/>
            <ac:picMk id="5122" creationId="{D457690E-EC4E-6D5B-9940-7D119AE39647}"/>
          </ac:picMkLst>
        </pc:picChg>
        <pc:picChg chg="del">
          <ac:chgData name="Frederic Tregret" userId="8d14f05e-03e5-400f-9f01-f5f99516584d" providerId="ADAL" clId="{3F6E7582-60C4-4315-9BC9-3112AE6DB4BD}" dt="2024-02-12T10:21:12.565" v="3814" actId="478"/>
          <ac:picMkLst>
            <pc:docMk/>
            <pc:sldMk cId="3667420285" sldId="580"/>
            <ac:picMk id="5124" creationId="{AE8F610C-B687-2577-7898-5A2DC3F8CC96}"/>
          </ac:picMkLst>
        </pc:picChg>
        <pc:picChg chg="add del mod">
          <ac:chgData name="Frederic Tregret" userId="8d14f05e-03e5-400f-9f01-f5f99516584d" providerId="ADAL" clId="{3F6E7582-60C4-4315-9BC9-3112AE6DB4BD}" dt="2024-03-06T10:42:25.809" v="13495" actId="478"/>
          <ac:picMkLst>
            <pc:docMk/>
            <pc:sldMk cId="3667420285" sldId="580"/>
            <ac:picMk id="6146" creationId="{4B60B8D0-8B27-1616-0AC7-9FAD9D799AB9}"/>
          </ac:picMkLst>
        </pc:picChg>
        <pc:picChg chg="add del mod">
          <ac:chgData name="Frederic Tregret" userId="8d14f05e-03e5-400f-9f01-f5f99516584d" providerId="ADAL" clId="{3F6E7582-60C4-4315-9BC9-3112AE6DB4BD}" dt="2024-03-06T10:42:27.831" v="13496" actId="478"/>
          <ac:picMkLst>
            <pc:docMk/>
            <pc:sldMk cId="3667420285" sldId="580"/>
            <ac:picMk id="6148" creationId="{25E92472-12A8-7E55-75A7-198182F374F7}"/>
          </ac:picMkLst>
        </pc:picChg>
      </pc:sldChg>
      <pc:sldChg chg="addSp delSp modSp add mod ord">
        <pc:chgData name="Frederic Tregret" userId="8d14f05e-03e5-400f-9f01-f5f99516584d" providerId="ADAL" clId="{3F6E7582-60C4-4315-9BC9-3112AE6DB4BD}" dt="2024-03-07T08:43:48.779" v="14801"/>
        <pc:sldMkLst>
          <pc:docMk/>
          <pc:sldMk cId="3916085658" sldId="581"/>
        </pc:sldMkLst>
        <pc:spChg chg="mod">
          <ac:chgData name="Frederic Tregret" userId="8d14f05e-03e5-400f-9f01-f5f99516584d" providerId="ADAL" clId="{3F6E7582-60C4-4315-9BC9-3112AE6DB4BD}" dt="2024-02-12T10:26:18.579" v="4001" actId="20577"/>
          <ac:spMkLst>
            <pc:docMk/>
            <pc:sldMk cId="3916085658" sldId="581"/>
            <ac:spMk id="2" creationId="{3B02CF30-CE2A-5A18-5A9B-863047A5C0BA}"/>
          </ac:spMkLst>
        </pc:spChg>
        <pc:spChg chg="mod">
          <ac:chgData name="Frederic Tregret" userId="8d14f05e-03e5-400f-9f01-f5f99516584d" providerId="ADAL" clId="{3F6E7582-60C4-4315-9BC9-3112AE6DB4BD}" dt="2024-02-12T10:26:49.179" v="4016" actId="1037"/>
          <ac:spMkLst>
            <pc:docMk/>
            <pc:sldMk cId="3916085658" sldId="581"/>
            <ac:spMk id="3" creationId="{4019DE3C-D404-C102-F1AA-361E43BABB9B}"/>
          </ac:spMkLst>
        </pc:spChg>
        <pc:spChg chg="mod">
          <ac:chgData name="Frederic Tregret" userId="8d14f05e-03e5-400f-9f01-f5f99516584d" providerId="ADAL" clId="{3F6E7582-60C4-4315-9BC9-3112AE6DB4BD}" dt="2024-02-12T10:27:14.800" v="4047" actId="1038"/>
          <ac:spMkLst>
            <pc:docMk/>
            <pc:sldMk cId="3916085658" sldId="581"/>
            <ac:spMk id="5" creationId="{7A80F719-F139-B67A-17A2-45689A6C1531}"/>
          </ac:spMkLst>
        </pc:spChg>
        <pc:spChg chg="add mod ord">
          <ac:chgData name="Frederic Tregret" userId="8d14f05e-03e5-400f-9f01-f5f99516584d" providerId="ADAL" clId="{3F6E7582-60C4-4315-9BC9-3112AE6DB4BD}" dt="2024-03-06T10:18:14.525" v="12645" actId="1035"/>
          <ac:spMkLst>
            <pc:docMk/>
            <pc:sldMk cId="3916085658" sldId="581"/>
            <ac:spMk id="7" creationId="{3C8812A1-E172-52D2-E7B3-87A4B28EE2E7}"/>
          </ac:spMkLst>
        </pc:spChg>
        <pc:spChg chg="add mod">
          <ac:chgData name="Frederic Tregret" userId="8d14f05e-03e5-400f-9f01-f5f99516584d" providerId="ADAL" clId="{3F6E7582-60C4-4315-9BC9-3112AE6DB4BD}" dt="2024-03-07T08:12:34.806" v="14715" actId="14100"/>
          <ac:spMkLst>
            <pc:docMk/>
            <pc:sldMk cId="3916085658" sldId="581"/>
            <ac:spMk id="9" creationId="{66FBDB92-9E32-196A-641A-A82CEDAC19C9}"/>
          </ac:spMkLst>
        </pc:spChg>
        <pc:spChg chg="mod">
          <ac:chgData name="Frederic Tregret" userId="8d14f05e-03e5-400f-9f01-f5f99516584d" providerId="ADAL" clId="{3F6E7582-60C4-4315-9BC9-3112AE6DB4BD}" dt="2024-03-06T10:12:57.434" v="12141" actId="14100"/>
          <ac:spMkLst>
            <pc:docMk/>
            <pc:sldMk cId="3916085658" sldId="581"/>
            <ac:spMk id="10" creationId="{2D407BCF-AEB8-4F28-BE46-456A92BBE02F}"/>
          </ac:spMkLst>
        </pc:spChg>
        <pc:spChg chg="add mod">
          <ac:chgData name="Frederic Tregret" userId="8d14f05e-03e5-400f-9f01-f5f99516584d" providerId="ADAL" clId="{3F6E7582-60C4-4315-9BC9-3112AE6DB4BD}" dt="2024-03-06T15:47:46.496" v="14667"/>
          <ac:spMkLst>
            <pc:docMk/>
            <pc:sldMk cId="3916085658" sldId="581"/>
            <ac:spMk id="11" creationId="{73F488EE-7B44-B8AE-FE0C-2D475B45B0BA}"/>
          </ac:spMkLst>
        </pc:spChg>
        <pc:spChg chg="mod">
          <ac:chgData name="Frederic Tregret" userId="8d14f05e-03e5-400f-9f01-f5f99516584d" providerId="ADAL" clId="{3F6E7582-60C4-4315-9BC9-3112AE6DB4BD}" dt="2024-03-07T08:37:36.885" v="14723" actId="113"/>
          <ac:spMkLst>
            <pc:docMk/>
            <pc:sldMk cId="3916085658" sldId="581"/>
            <ac:spMk id="15" creationId="{8811CC88-03A7-CD6B-34EA-B1E18AB1F96E}"/>
          </ac:spMkLst>
        </pc:spChg>
        <pc:picChg chg="mod">
          <ac:chgData name="Frederic Tregret" userId="8d14f05e-03e5-400f-9f01-f5f99516584d" providerId="ADAL" clId="{3F6E7582-60C4-4315-9BC9-3112AE6DB4BD}" dt="2024-03-06T15:48:45.776" v="14674" actId="1076"/>
          <ac:picMkLst>
            <pc:docMk/>
            <pc:sldMk cId="3916085658" sldId="581"/>
            <ac:picMk id="6" creationId="{25D7086D-64A1-BDE6-264D-5C6075713C2E}"/>
          </ac:picMkLst>
        </pc:picChg>
        <pc:picChg chg="add mod">
          <ac:chgData name="Frederic Tregret" userId="8d14f05e-03e5-400f-9f01-f5f99516584d" providerId="ADAL" clId="{3F6E7582-60C4-4315-9BC9-3112AE6DB4BD}" dt="2024-03-06T10:18:14.525" v="12645" actId="1035"/>
          <ac:picMkLst>
            <pc:docMk/>
            <pc:sldMk cId="3916085658" sldId="581"/>
            <ac:picMk id="8" creationId="{9021FD33-B0F3-8C45-BFDE-CC7DAE1B33C6}"/>
          </ac:picMkLst>
        </pc:picChg>
        <pc:picChg chg="add mod">
          <ac:chgData name="Frederic Tregret" userId="8d14f05e-03e5-400f-9f01-f5f99516584d" providerId="ADAL" clId="{3F6E7582-60C4-4315-9BC9-3112AE6DB4BD}" dt="2024-03-07T08:37:42.117" v="14725" actId="1076"/>
          <ac:picMkLst>
            <pc:docMk/>
            <pc:sldMk cId="3916085658" sldId="581"/>
            <ac:picMk id="11" creationId="{D10B1869-BC7B-7CB3-211C-08E445BFE826}"/>
          </ac:picMkLst>
        </pc:picChg>
        <pc:picChg chg="add mod">
          <ac:chgData name="Frederic Tregret" userId="8d14f05e-03e5-400f-9f01-f5f99516584d" providerId="ADAL" clId="{3F6E7582-60C4-4315-9BC9-3112AE6DB4BD}" dt="2024-03-06T15:48:22.106" v="14672" actId="1076"/>
          <ac:picMkLst>
            <pc:docMk/>
            <pc:sldMk cId="3916085658" sldId="581"/>
            <ac:picMk id="12" creationId="{36D9AB1D-D3E6-F3AA-A937-EA072B490D51}"/>
          </ac:picMkLst>
        </pc:picChg>
        <pc:picChg chg="add mod">
          <ac:chgData name="Frederic Tregret" userId="8d14f05e-03e5-400f-9f01-f5f99516584d" providerId="ADAL" clId="{3F6E7582-60C4-4315-9BC9-3112AE6DB4BD}" dt="2024-03-06T15:48:38.640" v="14673" actId="1076"/>
          <ac:picMkLst>
            <pc:docMk/>
            <pc:sldMk cId="3916085658" sldId="581"/>
            <ac:picMk id="14" creationId="{37FA6777-850F-491F-F2E9-20ACDA98EA23}"/>
          </ac:picMkLst>
        </pc:picChg>
        <pc:picChg chg="del">
          <ac:chgData name="Frederic Tregret" userId="8d14f05e-03e5-400f-9f01-f5f99516584d" providerId="ADAL" clId="{3F6E7582-60C4-4315-9BC9-3112AE6DB4BD}" dt="2024-02-12T10:25:38.956" v="3981" actId="478"/>
          <ac:picMkLst>
            <pc:docMk/>
            <pc:sldMk cId="3916085658" sldId="581"/>
            <ac:picMk id="6146" creationId="{29E1EBE3-3A94-C644-D5AA-F859E8F28230}"/>
          </ac:picMkLst>
        </pc:picChg>
        <pc:picChg chg="del">
          <ac:chgData name="Frederic Tregret" userId="8d14f05e-03e5-400f-9f01-f5f99516584d" providerId="ADAL" clId="{3F6E7582-60C4-4315-9BC9-3112AE6DB4BD}" dt="2024-02-12T10:25:40.027" v="3982" actId="478"/>
          <ac:picMkLst>
            <pc:docMk/>
            <pc:sldMk cId="3916085658" sldId="581"/>
            <ac:picMk id="6148" creationId="{A8FF4DA9-D540-3B28-69A2-DF111ECDE1CD}"/>
          </ac:picMkLst>
        </pc:picChg>
        <pc:picChg chg="add mod">
          <ac:chgData name="Frederic Tregret" userId="8d14f05e-03e5-400f-9f01-f5f99516584d" providerId="ADAL" clId="{3F6E7582-60C4-4315-9BC9-3112AE6DB4BD}" dt="2024-02-12T10:36:31.303" v="4375" actId="732"/>
          <ac:picMkLst>
            <pc:docMk/>
            <pc:sldMk cId="3916085658" sldId="581"/>
            <ac:picMk id="7170" creationId="{9EA1B43E-1CEA-C74F-3B9B-EDA138BB9FDE}"/>
          </ac:picMkLst>
        </pc:picChg>
      </pc:sldChg>
      <pc:sldChg chg="delSp modSp add mod ord">
        <pc:chgData name="Frederic Tregret" userId="8d14f05e-03e5-400f-9f01-f5f99516584d" providerId="ADAL" clId="{3F6E7582-60C4-4315-9BC9-3112AE6DB4BD}" dt="2024-03-07T08:45:11.306" v="14813" actId="27636"/>
        <pc:sldMkLst>
          <pc:docMk/>
          <pc:sldMk cId="2853883253" sldId="582"/>
        </pc:sldMkLst>
        <pc:spChg chg="mod">
          <ac:chgData name="Frederic Tregret" userId="8d14f05e-03e5-400f-9f01-f5f99516584d" providerId="ADAL" clId="{3F6E7582-60C4-4315-9BC9-3112AE6DB4BD}" dt="2024-02-29T09:53:42.515" v="4561" actId="20577"/>
          <ac:spMkLst>
            <pc:docMk/>
            <pc:sldMk cId="2853883253" sldId="582"/>
            <ac:spMk id="2" creationId="{00000000-0000-0000-0000-000000000000}"/>
          </ac:spMkLst>
        </pc:spChg>
        <pc:spChg chg="del">
          <ac:chgData name="Frederic Tregret" userId="8d14f05e-03e5-400f-9f01-f5f99516584d" providerId="ADAL" clId="{3F6E7582-60C4-4315-9BC9-3112AE6DB4BD}" dt="2024-03-07T08:45:04.911" v="14810" actId="478"/>
          <ac:spMkLst>
            <pc:docMk/>
            <pc:sldMk cId="2853883253" sldId="582"/>
            <ac:spMk id="6" creationId="{7EAEFDCB-B2D8-FB2B-0381-97F468863D3A}"/>
          </ac:spMkLst>
        </pc:spChg>
        <pc:spChg chg="del">
          <ac:chgData name="Frederic Tregret" userId="8d14f05e-03e5-400f-9f01-f5f99516584d" providerId="ADAL" clId="{3F6E7582-60C4-4315-9BC9-3112AE6DB4BD}" dt="2024-03-07T08:45:03.443" v="14809" actId="478"/>
          <ac:spMkLst>
            <pc:docMk/>
            <pc:sldMk cId="2853883253" sldId="582"/>
            <ac:spMk id="7" creationId="{2AC61757-3B4C-1B6F-F52B-916DAE72882F}"/>
          </ac:spMkLst>
        </pc:spChg>
        <pc:spChg chg="del">
          <ac:chgData name="Frederic Tregret" userId="8d14f05e-03e5-400f-9f01-f5f99516584d" providerId="ADAL" clId="{3F6E7582-60C4-4315-9BC9-3112AE6DB4BD}" dt="2024-03-07T08:45:05.856" v="14811" actId="478"/>
          <ac:spMkLst>
            <pc:docMk/>
            <pc:sldMk cId="2853883253" sldId="582"/>
            <ac:spMk id="10" creationId="{C643BEC0-E4B7-F8B1-A667-C28661994244}"/>
          </ac:spMkLst>
        </pc:spChg>
        <pc:spChg chg="mod">
          <ac:chgData name="Frederic Tregret" userId="8d14f05e-03e5-400f-9f01-f5f99516584d" providerId="ADAL" clId="{3F6E7582-60C4-4315-9BC9-3112AE6DB4BD}" dt="2024-03-07T08:45:11.306" v="14813" actId="27636"/>
          <ac:spMkLst>
            <pc:docMk/>
            <pc:sldMk cId="2853883253" sldId="582"/>
            <ac:spMk id="15" creationId="{9BFFC6CE-CBC0-4940-A1B0-8E51DBCA956A}"/>
          </ac:spMkLst>
        </pc:spChg>
        <pc:picChg chg="del">
          <ac:chgData name="Frederic Tregret" userId="8d14f05e-03e5-400f-9f01-f5f99516584d" providerId="ADAL" clId="{3F6E7582-60C4-4315-9BC9-3112AE6DB4BD}" dt="2024-02-29T09:53:46.686" v="4563" actId="478"/>
          <ac:picMkLst>
            <pc:docMk/>
            <pc:sldMk cId="2853883253" sldId="582"/>
            <ac:picMk id="3" creationId="{626F0665-B566-00B0-09A4-9D87BFA72F8A}"/>
          </ac:picMkLst>
        </pc:picChg>
        <pc:picChg chg="del">
          <ac:chgData name="Frederic Tregret" userId="8d14f05e-03e5-400f-9f01-f5f99516584d" providerId="ADAL" clId="{3F6E7582-60C4-4315-9BC9-3112AE6DB4BD}" dt="2024-03-06T08:41:01.560" v="7663" actId="478"/>
          <ac:picMkLst>
            <pc:docMk/>
            <pc:sldMk cId="2853883253" sldId="582"/>
            <ac:picMk id="13" creationId="{E5EBEFF2-0885-8D7A-FD75-018D54805FAF}"/>
          </ac:picMkLst>
        </pc:picChg>
        <pc:picChg chg="del">
          <ac:chgData name="Frederic Tregret" userId="8d14f05e-03e5-400f-9f01-f5f99516584d" providerId="ADAL" clId="{3F6E7582-60C4-4315-9BC9-3112AE6DB4BD}" dt="2024-03-06T08:41:00.451" v="7662" actId="478"/>
          <ac:picMkLst>
            <pc:docMk/>
            <pc:sldMk cId="2853883253" sldId="582"/>
            <ac:picMk id="14" creationId="{D0B8AE4A-81C7-610D-D458-3D039263E8C3}"/>
          </ac:picMkLst>
        </pc:picChg>
        <pc:picChg chg="del">
          <ac:chgData name="Frederic Tregret" userId="8d14f05e-03e5-400f-9f01-f5f99516584d" providerId="ADAL" clId="{3F6E7582-60C4-4315-9BC9-3112AE6DB4BD}" dt="2024-02-29T09:53:46.047" v="4562" actId="478"/>
          <ac:picMkLst>
            <pc:docMk/>
            <pc:sldMk cId="2853883253" sldId="582"/>
            <ac:picMk id="1026" creationId="{1C877419-F75C-7D46-9FEF-E75F25CF66DB}"/>
          </ac:picMkLst>
        </pc:picChg>
        <pc:picChg chg="del">
          <ac:chgData name="Frederic Tregret" userId="8d14f05e-03e5-400f-9f01-f5f99516584d" providerId="ADAL" clId="{3F6E7582-60C4-4315-9BC9-3112AE6DB4BD}" dt="2024-02-29T09:53:48.093" v="4564" actId="478"/>
          <ac:picMkLst>
            <pc:docMk/>
            <pc:sldMk cId="2853883253" sldId="582"/>
            <ac:picMk id="1030" creationId="{2A4FDA05-24AF-38C3-F25F-82698868B70D}"/>
          </ac:picMkLst>
        </pc:picChg>
      </pc:sldChg>
      <pc:sldChg chg="addSp delSp modSp add mod ord">
        <pc:chgData name="Frederic Tregret" userId="8d14f05e-03e5-400f-9f01-f5f99516584d" providerId="ADAL" clId="{3F6E7582-60C4-4315-9BC9-3112AE6DB4BD}" dt="2024-03-07T08:39:52.261" v="14750"/>
        <pc:sldMkLst>
          <pc:docMk/>
          <pc:sldMk cId="340771273" sldId="583"/>
        </pc:sldMkLst>
        <pc:spChg chg="mod">
          <ac:chgData name="Frederic Tregret" userId="8d14f05e-03e5-400f-9f01-f5f99516584d" providerId="ADAL" clId="{3F6E7582-60C4-4315-9BC9-3112AE6DB4BD}" dt="2024-02-29T10:32:22.119" v="6266" actId="20577"/>
          <ac:spMkLst>
            <pc:docMk/>
            <pc:sldMk cId="340771273" sldId="583"/>
            <ac:spMk id="2" creationId="{00000000-0000-0000-0000-000000000000}"/>
          </ac:spMkLst>
        </pc:spChg>
        <pc:spChg chg="del">
          <ac:chgData name="Frederic Tregret" userId="8d14f05e-03e5-400f-9f01-f5f99516584d" providerId="ADAL" clId="{3F6E7582-60C4-4315-9BC9-3112AE6DB4BD}" dt="2024-02-29T10:35:19.568" v="6585" actId="478"/>
          <ac:spMkLst>
            <pc:docMk/>
            <pc:sldMk cId="340771273" sldId="583"/>
            <ac:spMk id="3" creationId="{952D5CAE-1D4A-37E7-7CA9-509E54941A61}"/>
          </ac:spMkLst>
        </pc:spChg>
        <pc:spChg chg="del mod">
          <ac:chgData name="Frederic Tregret" userId="8d14f05e-03e5-400f-9f01-f5f99516584d" providerId="ADAL" clId="{3F6E7582-60C4-4315-9BC9-3112AE6DB4BD}" dt="2024-02-29T10:32:36.721" v="6269" actId="478"/>
          <ac:spMkLst>
            <pc:docMk/>
            <pc:sldMk cId="340771273" sldId="583"/>
            <ac:spMk id="5" creationId="{5FB0255B-3C35-0913-21DF-A81A30A5F184}"/>
          </ac:spMkLst>
        </pc:spChg>
        <pc:spChg chg="mod">
          <ac:chgData name="Frederic Tregret" userId="8d14f05e-03e5-400f-9f01-f5f99516584d" providerId="ADAL" clId="{3F6E7582-60C4-4315-9BC9-3112AE6DB4BD}" dt="2024-02-29T10:32:33.250" v="6268" actId="1076"/>
          <ac:spMkLst>
            <pc:docMk/>
            <pc:sldMk cId="340771273" sldId="583"/>
            <ac:spMk id="6" creationId="{9D8BDCC2-4138-4DBF-E685-002ED244A1A9}"/>
          </ac:spMkLst>
        </pc:spChg>
        <pc:spChg chg="del mod">
          <ac:chgData name="Frederic Tregret" userId="8d14f05e-03e5-400f-9f01-f5f99516584d" providerId="ADAL" clId="{3F6E7582-60C4-4315-9BC9-3112AE6DB4BD}" dt="2024-02-29T10:32:55.507" v="6272" actId="478"/>
          <ac:spMkLst>
            <pc:docMk/>
            <pc:sldMk cId="340771273" sldId="583"/>
            <ac:spMk id="7" creationId="{ABA8FFDB-82F2-2245-2B18-7C78C0739193}"/>
          </ac:spMkLst>
        </pc:spChg>
        <pc:spChg chg="del">
          <ac:chgData name="Frederic Tregret" userId="8d14f05e-03e5-400f-9f01-f5f99516584d" providerId="ADAL" clId="{3F6E7582-60C4-4315-9BC9-3112AE6DB4BD}" dt="2024-02-29T10:32:56.866" v="6273" actId="478"/>
          <ac:spMkLst>
            <pc:docMk/>
            <pc:sldMk cId="340771273" sldId="583"/>
            <ac:spMk id="8" creationId="{ADF326BE-02DA-E73C-BE22-D2DC105F6869}"/>
          </ac:spMkLst>
        </pc:spChg>
        <pc:spChg chg="mod">
          <ac:chgData name="Frederic Tregret" userId="8d14f05e-03e5-400f-9f01-f5f99516584d" providerId="ADAL" clId="{3F6E7582-60C4-4315-9BC9-3112AE6DB4BD}" dt="2024-02-29T10:33:05.801" v="6276" actId="14100"/>
          <ac:spMkLst>
            <pc:docMk/>
            <pc:sldMk cId="340771273" sldId="583"/>
            <ac:spMk id="12" creationId="{F6FEB6AB-7E9D-DDDE-EB00-868449BB2C60}"/>
          </ac:spMkLst>
        </pc:spChg>
        <pc:spChg chg="mod">
          <ac:chgData name="Frederic Tregret" userId="8d14f05e-03e5-400f-9f01-f5f99516584d" providerId="ADAL" clId="{3F6E7582-60C4-4315-9BC9-3112AE6DB4BD}" dt="2024-03-05T08:25:15.522" v="7398" actId="113"/>
          <ac:spMkLst>
            <pc:docMk/>
            <pc:sldMk cId="340771273" sldId="583"/>
            <ac:spMk id="15" creationId="{9BFFC6CE-CBC0-4940-A1B0-8E51DBCA956A}"/>
          </ac:spMkLst>
        </pc:spChg>
        <pc:picChg chg="add del mod">
          <ac:chgData name="Frederic Tregret" userId="8d14f05e-03e5-400f-9f01-f5f99516584d" providerId="ADAL" clId="{3F6E7582-60C4-4315-9BC9-3112AE6DB4BD}" dt="2024-03-06T15:16:21.354" v="14456" actId="478"/>
          <ac:picMkLst>
            <pc:docMk/>
            <pc:sldMk cId="340771273" sldId="583"/>
            <ac:picMk id="3" creationId="{E4BA26EA-4948-7648-4A15-AE97CBAFED55}"/>
          </ac:picMkLst>
        </pc:picChg>
        <pc:picChg chg="add mod">
          <ac:chgData name="Frederic Tregret" userId="8d14f05e-03e5-400f-9f01-f5f99516584d" providerId="ADAL" clId="{3F6E7582-60C4-4315-9BC9-3112AE6DB4BD}" dt="2024-03-06T15:15:54.054" v="14442" actId="1076"/>
          <ac:picMkLst>
            <pc:docMk/>
            <pc:sldMk cId="340771273" sldId="583"/>
            <ac:picMk id="5" creationId="{A32DA929-AF15-9844-50E6-5019FDF5D277}"/>
          </ac:picMkLst>
        </pc:picChg>
        <pc:picChg chg="add mod">
          <ac:chgData name="Frederic Tregret" userId="8d14f05e-03e5-400f-9f01-f5f99516584d" providerId="ADAL" clId="{3F6E7582-60C4-4315-9BC9-3112AE6DB4BD}" dt="2024-03-06T15:16:27.573" v="14468" actId="1036"/>
          <ac:picMkLst>
            <pc:docMk/>
            <pc:sldMk cId="340771273" sldId="583"/>
            <ac:picMk id="7" creationId="{A0E21E7E-4558-19F3-51F6-F40C5A09339F}"/>
          </ac:picMkLst>
        </pc:picChg>
        <pc:picChg chg="del">
          <ac:chgData name="Frederic Tregret" userId="8d14f05e-03e5-400f-9f01-f5f99516584d" providerId="ADAL" clId="{3F6E7582-60C4-4315-9BC9-3112AE6DB4BD}" dt="2024-03-05T08:25:45.330" v="7401" actId="478"/>
          <ac:picMkLst>
            <pc:docMk/>
            <pc:sldMk cId="340771273" sldId="583"/>
            <ac:picMk id="13" creationId="{E5EBEFF2-0885-8D7A-FD75-018D54805FAF}"/>
          </ac:picMkLst>
        </pc:picChg>
        <pc:picChg chg="del">
          <ac:chgData name="Frederic Tregret" userId="8d14f05e-03e5-400f-9f01-f5f99516584d" providerId="ADAL" clId="{3F6E7582-60C4-4315-9BC9-3112AE6DB4BD}" dt="2024-02-29T10:34:38.847" v="6584" actId="478"/>
          <ac:picMkLst>
            <pc:docMk/>
            <pc:sldMk cId="340771273" sldId="583"/>
            <ac:picMk id="14" creationId="{D0B8AE4A-81C7-610D-D458-3D039263E8C3}"/>
          </ac:picMkLst>
        </pc:picChg>
        <pc:picChg chg="del">
          <ac:chgData name="Frederic Tregret" userId="8d14f05e-03e5-400f-9f01-f5f99516584d" providerId="ADAL" clId="{3F6E7582-60C4-4315-9BC9-3112AE6DB4BD}" dt="2024-02-29T10:32:25.633" v="6267" actId="478"/>
          <ac:picMkLst>
            <pc:docMk/>
            <pc:sldMk cId="340771273" sldId="583"/>
            <ac:picMk id="1026" creationId="{524A9ECA-8FDE-8CF0-EB67-96B8F6AF99FF}"/>
          </ac:picMkLst>
        </pc:picChg>
        <pc:picChg chg="mod">
          <ac:chgData name="Frederic Tregret" userId="8d14f05e-03e5-400f-9f01-f5f99516584d" providerId="ADAL" clId="{3F6E7582-60C4-4315-9BC9-3112AE6DB4BD}" dt="2024-02-29T10:32:59.601" v="6274" actId="1076"/>
          <ac:picMkLst>
            <pc:docMk/>
            <pc:sldMk cId="340771273" sldId="583"/>
            <ac:picMk id="1028" creationId="{EB018E3E-0117-1815-CEBF-AD2735533053}"/>
          </ac:picMkLst>
        </pc:picChg>
        <pc:picChg chg="del mod">
          <ac:chgData name="Frederic Tregret" userId="8d14f05e-03e5-400f-9f01-f5f99516584d" providerId="ADAL" clId="{3F6E7582-60C4-4315-9BC9-3112AE6DB4BD}" dt="2024-02-29T10:32:52.816" v="6270" actId="478"/>
          <ac:picMkLst>
            <pc:docMk/>
            <pc:sldMk cId="340771273" sldId="583"/>
            <ac:picMk id="2050" creationId="{E3CA82C0-8863-AF4A-CD4C-E34D0F0ED703}"/>
          </ac:picMkLst>
        </pc:picChg>
      </pc:sldChg>
      <pc:sldChg chg="addSp delSp modSp add mod ord">
        <pc:chgData name="Frederic Tregret" userId="8d14f05e-03e5-400f-9f01-f5f99516584d" providerId="ADAL" clId="{3F6E7582-60C4-4315-9BC9-3112AE6DB4BD}" dt="2024-03-07T08:39:55.581" v="14752"/>
        <pc:sldMkLst>
          <pc:docMk/>
          <pc:sldMk cId="1352315899" sldId="584"/>
        </pc:sldMkLst>
        <pc:spChg chg="mod">
          <ac:chgData name="Frederic Tregret" userId="8d14f05e-03e5-400f-9f01-f5f99516584d" providerId="ADAL" clId="{3F6E7582-60C4-4315-9BC9-3112AE6DB4BD}" dt="2024-02-29T10:36:47.202" v="6650" actId="20577"/>
          <ac:spMkLst>
            <pc:docMk/>
            <pc:sldMk cId="1352315899" sldId="584"/>
            <ac:spMk id="2" creationId="{00000000-0000-0000-0000-000000000000}"/>
          </ac:spMkLst>
        </pc:spChg>
        <pc:spChg chg="add mod">
          <ac:chgData name="Frederic Tregret" userId="8d14f05e-03e5-400f-9f01-f5f99516584d" providerId="ADAL" clId="{3F6E7582-60C4-4315-9BC9-3112AE6DB4BD}" dt="2024-03-06T15:40:05.116" v="14543" actId="1036"/>
          <ac:spMkLst>
            <pc:docMk/>
            <pc:sldMk cId="1352315899" sldId="584"/>
            <ac:spMk id="3" creationId="{2D288B4C-7CDE-DBA9-6E25-E7B11F377AED}"/>
          </ac:spMkLst>
        </pc:spChg>
        <pc:spChg chg="add mod">
          <ac:chgData name="Frederic Tregret" userId="8d14f05e-03e5-400f-9f01-f5f99516584d" providerId="ADAL" clId="{3F6E7582-60C4-4315-9BC9-3112AE6DB4BD}" dt="2024-03-06T15:40:05.116" v="14543" actId="1036"/>
          <ac:spMkLst>
            <pc:docMk/>
            <pc:sldMk cId="1352315899" sldId="584"/>
            <ac:spMk id="5" creationId="{F59AD156-D9C1-00F7-6D06-7C9945CFC336}"/>
          </ac:spMkLst>
        </pc:spChg>
        <pc:spChg chg="add mod ord">
          <ac:chgData name="Frederic Tregret" userId="8d14f05e-03e5-400f-9f01-f5f99516584d" providerId="ADAL" clId="{3F6E7582-60C4-4315-9BC9-3112AE6DB4BD}" dt="2024-03-05T08:27:59.811" v="7430" actId="1035"/>
          <ac:spMkLst>
            <pc:docMk/>
            <pc:sldMk cId="1352315899" sldId="584"/>
            <ac:spMk id="6" creationId="{394DA0AB-139C-36F6-AD85-A9631BB0CF5E}"/>
          </ac:spMkLst>
        </pc:spChg>
        <pc:spChg chg="del">
          <ac:chgData name="Frederic Tregret" userId="8d14f05e-03e5-400f-9f01-f5f99516584d" providerId="ADAL" clId="{3F6E7582-60C4-4315-9BC9-3112AE6DB4BD}" dt="2024-02-29T10:39:26.326" v="6930" actId="478"/>
          <ac:spMkLst>
            <pc:docMk/>
            <pc:sldMk cId="1352315899" sldId="584"/>
            <ac:spMk id="6" creationId="{9D8BDCC2-4138-4DBF-E685-002ED244A1A9}"/>
          </ac:spMkLst>
        </pc:spChg>
        <pc:spChg chg="add del">
          <ac:chgData name="Frederic Tregret" userId="8d14f05e-03e5-400f-9f01-f5f99516584d" providerId="ADAL" clId="{3F6E7582-60C4-4315-9BC9-3112AE6DB4BD}" dt="2024-02-29T10:45:17.241" v="7292" actId="478"/>
          <ac:spMkLst>
            <pc:docMk/>
            <pc:sldMk cId="1352315899" sldId="584"/>
            <ac:spMk id="8" creationId="{1F121BA0-0787-A0F4-3DB0-650A2F9D3AD8}"/>
          </ac:spMkLst>
        </pc:spChg>
        <pc:spChg chg="add mod">
          <ac:chgData name="Frederic Tregret" userId="8d14f05e-03e5-400f-9f01-f5f99516584d" providerId="ADAL" clId="{3F6E7582-60C4-4315-9BC9-3112AE6DB4BD}" dt="2024-03-06T15:40:05.116" v="14543" actId="1036"/>
          <ac:spMkLst>
            <pc:docMk/>
            <pc:sldMk cId="1352315899" sldId="584"/>
            <ac:spMk id="8" creationId="{23DA5DA0-5AFD-CD71-8655-CF2C9AADB33B}"/>
          </ac:spMkLst>
        </pc:spChg>
        <pc:spChg chg="mod">
          <ac:chgData name="Frederic Tregret" userId="8d14f05e-03e5-400f-9f01-f5f99516584d" providerId="ADAL" clId="{3F6E7582-60C4-4315-9BC9-3112AE6DB4BD}" dt="2024-03-06T15:40:05.116" v="14543" actId="1036"/>
          <ac:spMkLst>
            <pc:docMk/>
            <pc:sldMk cId="1352315899" sldId="584"/>
            <ac:spMk id="12" creationId="{F6FEB6AB-7E9D-DDDE-EB00-868449BB2C60}"/>
          </ac:spMkLst>
        </pc:spChg>
        <pc:spChg chg="mod">
          <ac:chgData name="Frederic Tregret" userId="8d14f05e-03e5-400f-9f01-f5f99516584d" providerId="ADAL" clId="{3F6E7582-60C4-4315-9BC9-3112AE6DB4BD}" dt="2024-03-05T12:58:56.067" v="7453" actId="113"/>
          <ac:spMkLst>
            <pc:docMk/>
            <pc:sldMk cId="1352315899" sldId="584"/>
            <ac:spMk id="15" creationId="{9BFFC6CE-CBC0-4940-A1B0-8E51DBCA956A}"/>
          </ac:spMkLst>
        </pc:spChg>
        <pc:picChg chg="add mod">
          <ac:chgData name="Frederic Tregret" userId="8d14f05e-03e5-400f-9f01-f5f99516584d" providerId="ADAL" clId="{3F6E7582-60C4-4315-9BC9-3112AE6DB4BD}" dt="2024-03-05T08:28:08.560" v="7431" actId="1076"/>
          <ac:picMkLst>
            <pc:docMk/>
            <pc:sldMk cId="1352315899" sldId="584"/>
            <ac:picMk id="7" creationId="{8D095DE5-CB97-8A6F-7AB9-54F13973AAB4}"/>
          </ac:picMkLst>
        </pc:picChg>
        <pc:picChg chg="add mod">
          <ac:chgData name="Frederic Tregret" userId="8d14f05e-03e5-400f-9f01-f5f99516584d" providerId="ADAL" clId="{3F6E7582-60C4-4315-9BC9-3112AE6DB4BD}" dt="2024-03-06T15:40:05.116" v="14543" actId="1036"/>
          <ac:picMkLst>
            <pc:docMk/>
            <pc:sldMk cId="1352315899" sldId="584"/>
            <ac:picMk id="9" creationId="{30949409-3CAF-2742-F0EF-BC52D7499F9B}"/>
          </ac:picMkLst>
        </pc:picChg>
        <pc:picChg chg="add mod">
          <ac:chgData name="Frederic Tregret" userId="8d14f05e-03e5-400f-9f01-f5f99516584d" providerId="ADAL" clId="{3F6E7582-60C4-4315-9BC9-3112AE6DB4BD}" dt="2024-03-06T15:40:05.116" v="14543" actId="1036"/>
          <ac:picMkLst>
            <pc:docMk/>
            <pc:sldMk cId="1352315899" sldId="584"/>
            <ac:picMk id="10" creationId="{0217B6E8-47F0-C506-D196-0FB2FF445CE8}"/>
          </ac:picMkLst>
        </pc:picChg>
        <pc:picChg chg="mod">
          <ac:chgData name="Frederic Tregret" userId="8d14f05e-03e5-400f-9f01-f5f99516584d" providerId="ADAL" clId="{3F6E7582-60C4-4315-9BC9-3112AE6DB4BD}" dt="2024-03-06T15:40:05.116" v="14543" actId="1036"/>
          <ac:picMkLst>
            <pc:docMk/>
            <pc:sldMk cId="1352315899" sldId="584"/>
            <ac:picMk id="1028" creationId="{EB018E3E-0117-1815-CEBF-AD2735533053}"/>
          </ac:picMkLst>
        </pc:picChg>
        <pc:picChg chg="add mod">
          <ac:chgData name="Frederic Tregret" userId="8d14f05e-03e5-400f-9f01-f5f99516584d" providerId="ADAL" clId="{3F6E7582-60C4-4315-9BC9-3112AE6DB4BD}" dt="2024-03-06T15:40:05.116" v="14543" actId="1036"/>
          <ac:picMkLst>
            <pc:docMk/>
            <pc:sldMk cId="1352315899" sldId="584"/>
            <ac:picMk id="3074" creationId="{E7F3A745-2D36-AD01-C2AC-92430002CD80}"/>
          </ac:picMkLst>
        </pc:picChg>
      </pc:sldChg>
      <pc:sldChg chg="addSp delSp modSp add mod ord">
        <pc:chgData name="Frederic Tregret" userId="8d14f05e-03e5-400f-9f01-f5f99516584d" providerId="ADAL" clId="{3F6E7582-60C4-4315-9BC9-3112AE6DB4BD}" dt="2024-03-07T08:42:36.577" v="14799"/>
        <pc:sldMkLst>
          <pc:docMk/>
          <pc:sldMk cId="644922329" sldId="585"/>
        </pc:sldMkLst>
        <pc:spChg chg="mod">
          <ac:chgData name="Frederic Tregret" userId="8d14f05e-03e5-400f-9f01-f5f99516584d" providerId="ADAL" clId="{3F6E7582-60C4-4315-9BC9-3112AE6DB4BD}" dt="2024-03-06T09:00:59.808" v="8673" actId="20577"/>
          <ac:spMkLst>
            <pc:docMk/>
            <pc:sldMk cId="644922329" sldId="585"/>
            <ac:spMk id="2" creationId="{00000000-0000-0000-0000-000000000000}"/>
          </ac:spMkLst>
        </pc:spChg>
        <pc:spChg chg="del">
          <ac:chgData name="Frederic Tregret" userId="8d14f05e-03e5-400f-9f01-f5f99516584d" providerId="ADAL" clId="{3F6E7582-60C4-4315-9BC9-3112AE6DB4BD}" dt="2024-03-05T13:10:47.242" v="7579" actId="478"/>
          <ac:spMkLst>
            <pc:docMk/>
            <pc:sldMk cId="644922329" sldId="585"/>
            <ac:spMk id="6" creationId="{7EAEFDCB-B2D8-FB2B-0381-97F468863D3A}"/>
          </ac:spMkLst>
        </pc:spChg>
        <pc:spChg chg="del">
          <ac:chgData name="Frederic Tregret" userId="8d14f05e-03e5-400f-9f01-f5f99516584d" providerId="ADAL" clId="{3F6E7582-60C4-4315-9BC9-3112AE6DB4BD}" dt="2024-03-05T13:09:09.980" v="7552" actId="478"/>
          <ac:spMkLst>
            <pc:docMk/>
            <pc:sldMk cId="644922329" sldId="585"/>
            <ac:spMk id="7" creationId="{2AC61757-3B4C-1B6F-F52B-916DAE72882F}"/>
          </ac:spMkLst>
        </pc:spChg>
        <pc:spChg chg="del">
          <ac:chgData name="Frederic Tregret" userId="8d14f05e-03e5-400f-9f01-f5f99516584d" providerId="ADAL" clId="{3F6E7582-60C4-4315-9BC9-3112AE6DB4BD}" dt="2024-03-05T13:10:30.846" v="7578" actId="478"/>
          <ac:spMkLst>
            <pc:docMk/>
            <pc:sldMk cId="644922329" sldId="585"/>
            <ac:spMk id="10" creationId="{C643BEC0-E4B7-F8B1-A667-C28661994244}"/>
          </ac:spMkLst>
        </pc:spChg>
        <pc:spChg chg="mod">
          <ac:chgData name="Frederic Tregret" userId="8d14f05e-03e5-400f-9f01-f5f99516584d" providerId="ADAL" clId="{3F6E7582-60C4-4315-9BC9-3112AE6DB4BD}" dt="2024-03-05T13:06:14.416" v="7464" actId="27803"/>
          <ac:spMkLst>
            <pc:docMk/>
            <pc:sldMk cId="644922329" sldId="585"/>
            <ac:spMk id="11" creationId="{FCBD5DF9-B8AC-FC6F-FFC1-2ADF87E869BD}"/>
          </ac:spMkLst>
        </pc:spChg>
        <pc:spChg chg="mod">
          <ac:chgData name="Frederic Tregret" userId="8d14f05e-03e5-400f-9f01-f5f99516584d" providerId="ADAL" clId="{3F6E7582-60C4-4315-9BC9-3112AE6DB4BD}" dt="2024-03-05T13:06:14.416" v="7464" actId="27803"/>
          <ac:spMkLst>
            <pc:docMk/>
            <pc:sldMk cId="644922329" sldId="585"/>
            <ac:spMk id="12" creationId="{64B2AD85-ACAC-CD73-4B8E-59430EEF3C7A}"/>
          </ac:spMkLst>
        </pc:spChg>
        <pc:spChg chg="mod">
          <ac:chgData name="Frederic Tregret" userId="8d14f05e-03e5-400f-9f01-f5f99516584d" providerId="ADAL" clId="{3F6E7582-60C4-4315-9BC9-3112AE6DB4BD}" dt="2024-03-06T08:41:52.573" v="7667" actId="27636"/>
          <ac:spMkLst>
            <pc:docMk/>
            <pc:sldMk cId="644922329" sldId="585"/>
            <ac:spMk id="15" creationId="{9BFFC6CE-CBC0-4940-A1B0-8E51DBCA956A}"/>
          </ac:spMkLst>
        </pc:spChg>
        <pc:spChg chg="mod">
          <ac:chgData name="Frederic Tregret" userId="8d14f05e-03e5-400f-9f01-f5f99516584d" providerId="ADAL" clId="{3F6E7582-60C4-4315-9BC9-3112AE6DB4BD}" dt="2024-03-05T13:06:14.416" v="7464" actId="27803"/>
          <ac:spMkLst>
            <pc:docMk/>
            <pc:sldMk cId="644922329" sldId="585"/>
            <ac:spMk id="17" creationId="{7FA81D89-E36B-F0BF-043C-8281755259E5}"/>
          </ac:spMkLst>
        </pc:spChg>
        <pc:spChg chg="mod">
          <ac:chgData name="Frederic Tregret" userId="8d14f05e-03e5-400f-9f01-f5f99516584d" providerId="ADAL" clId="{3F6E7582-60C4-4315-9BC9-3112AE6DB4BD}" dt="2024-03-05T13:06:14.416" v="7464" actId="27803"/>
          <ac:spMkLst>
            <pc:docMk/>
            <pc:sldMk cId="644922329" sldId="585"/>
            <ac:spMk id="18" creationId="{E70DDF77-5BF9-116D-A7DF-1DD1F67B2F39}"/>
          </ac:spMkLst>
        </pc:spChg>
        <pc:grpChg chg="mod">
          <ac:chgData name="Frederic Tregret" userId="8d14f05e-03e5-400f-9f01-f5f99516584d" providerId="ADAL" clId="{3F6E7582-60C4-4315-9BC9-3112AE6DB4BD}" dt="2024-03-05T13:06:14.416" v="7464" actId="27803"/>
          <ac:grpSpMkLst>
            <pc:docMk/>
            <pc:sldMk cId="644922329" sldId="585"/>
            <ac:grpSpMk id="8" creationId="{510743EB-99B4-C877-F1DF-707955E598D1}"/>
          </ac:grpSpMkLst>
        </pc:grpChg>
        <pc:grpChg chg="mod">
          <ac:chgData name="Frederic Tregret" userId="8d14f05e-03e5-400f-9f01-f5f99516584d" providerId="ADAL" clId="{3F6E7582-60C4-4315-9BC9-3112AE6DB4BD}" dt="2024-03-05T13:06:14.416" v="7464" actId="27803"/>
          <ac:grpSpMkLst>
            <pc:docMk/>
            <pc:sldMk cId="644922329" sldId="585"/>
            <ac:grpSpMk id="9" creationId="{5C632E48-8C7A-489E-8234-10562BDB24CB}"/>
          </ac:grpSpMkLst>
        </pc:grpChg>
        <pc:grpChg chg="mod">
          <ac:chgData name="Frederic Tregret" userId="8d14f05e-03e5-400f-9f01-f5f99516584d" providerId="ADAL" clId="{3F6E7582-60C4-4315-9BC9-3112AE6DB4BD}" dt="2024-03-05T13:06:14.416" v="7464" actId="27803"/>
          <ac:grpSpMkLst>
            <pc:docMk/>
            <pc:sldMk cId="644922329" sldId="585"/>
            <ac:grpSpMk id="16" creationId="{2795C7D3-C4CE-987E-F576-14444902E82F}"/>
          </ac:grpSpMkLst>
        </pc:grpChg>
        <pc:picChg chg="add del mod">
          <ac:chgData name="Frederic Tregret" userId="8d14f05e-03e5-400f-9f01-f5f99516584d" providerId="ADAL" clId="{3F6E7582-60C4-4315-9BC9-3112AE6DB4BD}" dt="2024-03-05T13:06:17.037" v="7467" actId="22"/>
          <ac:picMkLst>
            <pc:docMk/>
            <pc:sldMk cId="644922329" sldId="585"/>
            <ac:picMk id="5" creationId="{AD5B788C-B354-2E5C-50EE-311083FDEBBA}"/>
          </ac:picMkLst>
        </pc:picChg>
        <pc:picChg chg="del">
          <ac:chgData name="Frederic Tregret" userId="8d14f05e-03e5-400f-9f01-f5f99516584d" providerId="ADAL" clId="{3F6E7582-60C4-4315-9BC9-3112AE6DB4BD}" dt="2024-03-05T13:10:49.722" v="7580" actId="478"/>
          <ac:picMkLst>
            <pc:docMk/>
            <pc:sldMk cId="644922329" sldId="585"/>
            <ac:picMk id="13" creationId="{E5EBEFF2-0885-8D7A-FD75-018D54805FAF}"/>
          </ac:picMkLst>
        </pc:picChg>
        <pc:picChg chg="del mod">
          <ac:chgData name="Frederic Tregret" userId="8d14f05e-03e5-400f-9f01-f5f99516584d" providerId="ADAL" clId="{3F6E7582-60C4-4315-9BC9-3112AE6DB4BD}" dt="2024-03-05T13:10:50.516" v="7581" actId="478"/>
          <ac:picMkLst>
            <pc:docMk/>
            <pc:sldMk cId="644922329" sldId="585"/>
            <ac:picMk id="14" creationId="{D0B8AE4A-81C7-610D-D458-3D039263E8C3}"/>
          </ac:picMkLst>
        </pc:picChg>
        <pc:picChg chg="add mod">
          <ac:chgData name="Frederic Tregret" userId="8d14f05e-03e5-400f-9f01-f5f99516584d" providerId="ADAL" clId="{3F6E7582-60C4-4315-9BC9-3112AE6DB4BD}" dt="2024-03-05T13:13:37.701" v="7644" actId="1076"/>
          <ac:picMkLst>
            <pc:docMk/>
            <pc:sldMk cId="644922329" sldId="585"/>
            <ac:picMk id="20" creationId="{3955E6B9-2B2D-D0E7-9EFB-DA02C2CEA81F}"/>
          </ac:picMkLst>
        </pc:picChg>
        <pc:picChg chg="add mod">
          <ac:chgData name="Frederic Tregret" userId="8d14f05e-03e5-400f-9f01-f5f99516584d" providerId="ADAL" clId="{3F6E7582-60C4-4315-9BC9-3112AE6DB4BD}" dt="2024-03-05T13:13:44.942" v="7645" actId="1076"/>
          <ac:picMkLst>
            <pc:docMk/>
            <pc:sldMk cId="644922329" sldId="585"/>
            <ac:picMk id="22" creationId="{EACF34EB-BFA9-C2B6-6347-88311E06B70C}"/>
          </ac:picMkLst>
        </pc:picChg>
        <pc:picChg chg="add mod">
          <ac:chgData name="Frederic Tregret" userId="8d14f05e-03e5-400f-9f01-f5f99516584d" providerId="ADAL" clId="{3F6E7582-60C4-4315-9BC9-3112AE6DB4BD}" dt="2024-03-05T13:13:49.726" v="7646" actId="1076"/>
          <ac:picMkLst>
            <pc:docMk/>
            <pc:sldMk cId="644922329" sldId="585"/>
            <ac:picMk id="24" creationId="{B2D778D8-93A4-21E2-1DFC-41D4A2E9A556}"/>
          </ac:picMkLst>
        </pc:picChg>
        <pc:picChg chg="add mod">
          <ac:chgData name="Frederic Tregret" userId="8d14f05e-03e5-400f-9f01-f5f99516584d" providerId="ADAL" clId="{3F6E7582-60C4-4315-9BC9-3112AE6DB4BD}" dt="2024-03-05T13:13:58.208" v="7647" actId="1076"/>
          <ac:picMkLst>
            <pc:docMk/>
            <pc:sldMk cId="644922329" sldId="585"/>
            <ac:picMk id="26" creationId="{9E53260D-37CB-77DB-9134-96E1DC1C124C}"/>
          </ac:picMkLst>
        </pc:picChg>
        <pc:picChg chg="add mod">
          <ac:chgData name="Frederic Tregret" userId="8d14f05e-03e5-400f-9f01-f5f99516584d" providerId="ADAL" clId="{3F6E7582-60C4-4315-9BC9-3112AE6DB4BD}" dt="2024-03-05T13:14:12.675" v="7650" actId="1076"/>
          <ac:picMkLst>
            <pc:docMk/>
            <pc:sldMk cId="644922329" sldId="585"/>
            <ac:picMk id="28" creationId="{9FB59472-490C-C82D-1734-0D439B6B0CED}"/>
          </ac:picMkLst>
        </pc:picChg>
        <pc:picChg chg="add mod">
          <ac:chgData name="Frederic Tregret" userId="8d14f05e-03e5-400f-9f01-f5f99516584d" providerId="ADAL" clId="{3F6E7582-60C4-4315-9BC9-3112AE6DB4BD}" dt="2024-03-05T13:14:10.225" v="7649" actId="1076"/>
          <ac:picMkLst>
            <pc:docMk/>
            <pc:sldMk cId="644922329" sldId="585"/>
            <ac:picMk id="30" creationId="{C895E9D2-3CBA-BE39-A7A9-4A28E491E223}"/>
          </ac:picMkLst>
        </pc:picChg>
      </pc:sldChg>
      <pc:sldChg chg="addSp delSp modSp add mod">
        <pc:chgData name="Frederic Tregret" userId="8d14f05e-03e5-400f-9f01-f5f99516584d" providerId="ADAL" clId="{3F6E7582-60C4-4315-9BC9-3112AE6DB4BD}" dt="2024-03-06T15:21:54.301" v="14536" actId="1076"/>
        <pc:sldMkLst>
          <pc:docMk/>
          <pc:sldMk cId="1011846361" sldId="586"/>
        </pc:sldMkLst>
        <pc:spChg chg="mod">
          <ac:chgData name="Frederic Tregret" userId="8d14f05e-03e5-400f-9f01-f5f99516584d" providerId="ADAL" clId="{3F6E7582-60C4-4315-9BC9-3112AE6DB4BD}" dt="2024-03-06T08:50:04.203" v="7793" actId="20577"/>
          <ac:spMkLst>
            <pc:docMk/>
            <pc:sldMk cId="1011846361" sldId="586"/>
            <ac:spMk id="2" creationId="{9A64DA39-64F3-AD25-6EB3-24042EB4A852}"/>
          </ac:spMkLst>
        </pc:spChg>
        <pc:spChg chg="add mod">
          <ac:chgData name="Frederic Tregret" userId="8d14f05e-03e5-400f-9f01-f5f99516584d" providerId="ADAL" clId="{3F6E7582-60C4-4315-9BC9-3112AE6DB4BD}" dt="2024-03-06T15:18:05.026" v="14483" actId="1035"/>
          <ac:spMkLst>
            <pc:docMk/>
            <pc:sldMk cId="1011846361" sldId="586"/>
            <ac:spMk id="3" creationId="{976DEA68-428D-64C2-961C-88943993165E}"/>
          </ac:spMkLst>
        </pc:spChg>
        <pc:spChg chg="mod">
          <ac:chgData name="Frederic Tregret" userId="8d14f05e-03e5-400f-9f01-f5f99516584d" providerId="ADAL" clId="{3F6E7582-60C4-4315-9BC9-3112AE6DB4BD}" dt="2024-03-06T15:18:05.026" v="14483" actId="1035"/>
          <ac:spMkLst>
            <pc:docMk/>
            <pc:sldMk cId="1011846361" sldId="586"/>
            <ac:spMk id="5" creationId="{F9BDED35-438D-9BEA-D271-74EAEB12D209}"/>
          </ac:spMkLst>
        </pc:spChg>
        <pc:spChg chg="add mod">
          <ac:chgData name="Frederic Tregret" userId="8d14f05e-03e5-400f-9f01-f5f99516584d" providerId="ADAL" clId="{3F6E7582-60C4-4315-9BC9-3112AE6DB4BD}" dt="2024-03-06T15:18:15.757" v="14489" actId="1036"/>
          <ac:spMkLst>
            <pc:docMk/>
            <pc:sldMk cId="1011846361" sldId="586"/>
            <ac:spMk id="6" creationId="{EA60F1B2-FDA6-24CA-1A20-894B416D8475}"/>
          </ac:spMkLst>
        </pc:spChg>
        <pc:spChg chg="del">
          <ac:chgData name="Frederic Tregret" userId="8d14f05e-03e5-400f-9f01-f5f99516584d" providerId="ADAL" clId="{3F6E7582-60C4-4315-9BC9-3112AE6DB4BD}" dt="2024-03-06T08:47:27.626" v="7725" actId="478"/>
          <ac:spMkLst>
            <pc:docMk/>
            <pc:sldMk cId="1011846361" sldId="586"/>
            <ac:spMk id="9" creationId="{4C636E9B-79D5-3F00-2554-8865AA13FE12}"/>
          </ac:spMkLst>
        </pc:spChg>
        <pc:spChg chg="del">
          <ac:chgData name="Frederic Tregret" userId="8d14f05e-03e5-400f-9f01-f5f99516584d" providerId="ADAL" clId="{3F6E7582-60C4-4315-9BC9-3112AE6DB4BD}" dt="2024-03-06T08:47:30.541" v="7726" actId="478"/>
          <ac:spMkLst>
            <pc:docMk/>
            <pc:sldMk cId="1011846361" sldId="586"/>
            <ac:spMk id="10" creationId="{80265249-E91E-6FAC-31CD-706E91EA2CEA}"/>
          </ac:spMkLst>
        </pc:spChg>
        <pc:spChg chg="mod">
          <ac:chgData name="Frederic Tregret" userId="8d14f05e-03e5-400f-9f01-f5f99516584d" providerId="ADAL" clId="{3F6E7582-60C4-4315-9BC9-3112AE6DB4BD}" dt="2024-03-06T15:17:54.549" v="14480" actId="164"/>
          <ac:spMkLst>
            <pc:docMk/>
            <pc:sldMk cId="1011846361" sldId="586"/>
            <ac:spMk id="11" creationId="{52248D7B-702A-F39E-D0FA-8D85AFAA5560}"/>
          </ac:spMkLst>
        </pc:spChg>
        <pc:spChg chg="mod">
          <ac:chgData name="Frederic Tregret" userId="8d14f05e-03e5-400f-9f01-f5f99516584d" providerId="ADAL" clId="{3F6E7582-60C4-4315-9BC9-3112AE6DB4BD}" dt="2024-03-06T15:18:05.026" v="14483" actId="1035"/>
          <ac:spMkLst>
            <pc:docMk/>
            <pc:sldMk cId="1011846361" sldId="586"/>
            <ac:spMk id="12" creationId="{001DA8B4-59AF-B486-D6F7-1F84F45FB7A5}"/>
          </ac:spMkLst>
        </pc:spChg>
        <pc:spChg chg="mod">
          <ac:chgData name="Frederic Tregret" userId="8d14f05e-03e5-400f-9f01-f5f99516584d" providerId="ADAL" clId="{3F6E7582-60C4-4315-9BC9-3112AE6DB4BD}" dt="2024-03-06T09:13:51.454" v="8728" actId="27636"/>
          <ac:spMkLst>
            <pc:docMk/>
            <pc:sldMk cId="1011846361" sldId="586"/>
            <ac:spMk id="15" creationId="{B2A16F96-034E-1C5A-C051-BEDAD7EF3AA7}"/>
          </ac:spMkLst>
        </pc:spChg>
        <pc:spChg chg="mod">
          <ac:chgData name="Frederic Tregret" userId="8d14f05e-03e5-400f-9f01-f5f99516584d" providerId="ADAL" clId="{3F6E7582-60C4-4315-9BC9-3112AE6DB4BD}" dt="2024-03-06T15:18:15.757" v="14489" actId="1036"/>
          <ac:spMkLst>
            <pc:docMk/>
            <pc:sldMk cId="1011846361" sldId="586"/>
            <ac:spMk id="16" creationId="{5CA7A1FE-D40B-8F04-27F3-6D3480841956}"/>
          </ac:spMkLst>
        </pc:spChg>
        <pc:spChg chg="add mod">
          <ac:chgData name="Frederic Tregret" userId="8d14f05e-03e5-400f-9f01-f5f99516584d" providerId="ADAL" clId="{3F6E7582-60C4-4315-9BC9-3112AE6DB4BD}" dt="2024-03-06T15:17:43.339" v="14478" actId="164"/>
          <ac:spMkLst>
            <pc:docMk/>
            <pc:sldMk cId="1011846361" sldId="586"/>
            <ac:spMk id="18" creationId="{8D81F7AB-604B-EC7F-B551-AE6B03150FDC}"/>
          </ac:spMkLst>
        </pc:spChg>
        <pc:grpChg chg="add mod">
          <ac:chgData name="Frederic Tregret" userId="8d14f05e-03e5-400f-9f01-f5f99516584d" providerId="ADAL" clId="{3F6E7582-60C4-4315-9BC9-3112AE6DB4BD}" dt="2024-03-06T15:17:43.339" v="14478" actId="164"/>
          <ac:grpSpMkLst>
            <pc:docMk/>
            <pc:sldMk cId="1011846361" sldId="586"/>
            <ac:grpSpMk id="22" creationId="{533E46F1-D3EE-B6AA-9D77-F6D54C45E443}"/>
          </ac:grpSpMkLst>
        </pc:grpChg>
        <pc:grpChg chg="add mod">
          <ac:chgData name="Frederic Tregret" userId="8d14f05e-03e5-400f-9f01-f5f99516584d" providerId="ADAL" clId="{3F6E7582-60C4-4315-9BC9-3112AE6DB4BD}" dt="2024-03-06T15:17:54.549" v="14480" actId="164"/>
          <ac:grpSpMkLst>
            <pc:docMk/>
            <pc:sldMk cId="1011846361" sldId="586"/>
            <ac:grpSpMk id="23" creationId="{14250EC4-68F5-A129-4812-B00129C92694}"/>
          </ac:grpSpMkLst>
        </pc:grpChg>
        <pc:picChg chg="del">
          <ac:chgData name="Frederic Tregret" userId="8d14f05e-03e5-400f-9f01-f5f99516584d" providerId="ADAL" clId="{3F6E7582-60C4-4315-9BC9-3112AE6DB4BD}" dt="2024-03-06T08:47:23.676" v="7724" actId="478"/>
          <ac:picMkLst>
            <pc:docMk/>
            <pc:sldMk cId="1011846361" sldId="586"/>
            <ac:picMk id="7" creationId="{75576ACF-700B-6767-C70F-58DD0BA9B95C}"/>
          </ac:picMkLst>
        </pc:picChg>
        <pc:picChg chg="add mod">
          <ac:chgData name="Frederic Tregret" userId="8d14f05e-03e5-400f-9f01-f5f99516584d" providerId="ADAL" clId="{3F6E7582-60C4-4315-9BC9-3112AE6DB4BD}" dt="2024-03-06T15:17:43.339" v="14478" actId="164"/>
          <ac:picMkLst>
            <pc:docMk/>
            <pc:sldMk cId="1011846361" sldId="586"/>
            <ac:picMk id="8" creationId="{A8A94F04-A72E-FCE8-AF0D-A2D5883C0A98}"/>
          </ac:picMkLst>
        </pc:picChg>
        <pc:picChg chg="del mod">
          <ac:chgData name="Frederic Tregret" userId="8d14f05e-03e5-400f-9f01-f5f99516584d" providerId="ADAL" clId="{3F6E7582-60C4-4315-9BC9-3112AE6DB4BD}" dt="2024-03-06T08:56:00.410" v="8338" actId="478"/>
          <ac:picMkLst>
            <pc:docMk/>
            <pc:sldMk cId="1011846361" sldId="586"/>
            <ac:picMk id="13" creationId="{E8703A35-2AA0-5954-C244-024EEBB36010}"/>
          </ac:picMkLst>
        </pc:picChg>
        <pc:picChg chg="add del mod">
          <ac:chgData name="Frederic Tregret" userId="8d14f05e-03e5-400f-9f01-f5f99516584d" providerId="ADAL" clId="{3F6E7582-60C4-4315-9BC9-3112AE6DB4BD}" dt="2024-03-06T08:56:01.148" v="8339" actId="478"/>
          <ac:picMkLst>
            <pc:docMk/>
            <pc:sldMk cId="1011846361" sldId="586"/>
            <ac:picMk id="14" creationId="{787A059E-F0F0-29E0-8AAB-A3EDAE03D331}"/>
          </ac:picMkLst>
        </pc:picChg>
        <pc:picChg chg="add del">
          <ac:chgData name="Frederic Tregret" userId="8d14f05e-03e5-400f-9f01-f5f99516584d" providerId="ADAL" clId="{3F6E7582-60C4-4315-9BC9-3112AE6DB4BD}" dt="2024-03-06T08:54:08.347" v="8092" actId="478"/>
          <ac:picMkLst>
            <pc:docMk/>
            <pc:sldMk cId="1011846361" sldId="586"/>
            <ac:picMk id="17" creationId="{F22380AC-201B-647C-97D5-B31DBC499154}"/>
          </ac:picMkLst>
        </pc:picChg>
        <pc:picChg chg="add del mod modCrop">
          <ac:chgData name="Frederic Tregret" userId="8d14f05e-03e5-400f-9f01-f5f99516584d" providerId="ADAL" clId="{3F6E7582-60C4-4315-9BC9-3112AE6DB4BD}" dt="2024-03-06T09:14:00.830" v="8730" actId="478"/>
          <ac:picMkLst>
            <pc:docMk/>
            <pc:sldMk cId="1011846361" sldId="586"/>
            <ac:picMk id="20" creationId="{0647F3BD-6D04-0B56-846F-6458B12F1DC3}"/>
          </ac:picMkLst>
        </pc:picChg>
        <pc:picChg chg="add mod">
          <ac:chgData name="Frederic Tregret" userId="8d14f05e-03e5-400f-9f01-f5f99516584d" providerId="ADAL" clId="{3F6E7582-60C4-4315-9BC9-3112AE6DB4BD}" dt="2024-03-06T09:16:11.810" v="8775"/>
          <ac:picMkLst>
            <pc:docMk/>
            <pc:sldMk cId="1011846361" sldId="586"/>
            <ac:picMk id="21" creationId="{24884EBD-752F-530D-B972-ACA32F794C0A}"/>
          </ac:picMkLst>
        </pc:picChg>
        <pc:picChg chg="add mod">
          <ac:chgData name="Frederic Tregret" userId="8d14f05e-03e5-400f-9f01-f5f99516584d" providerId="ADAL" clId="{3F6E7582-60C4-4315-9BC9-3112AE6DB4BD}" dt="2024-03-06T15:21:45.985" v="14534" actId="1076"/>
          <ac:picMkLst>
            <pc:docMk/>
            <pc:sldMk cId="1011846361" sldId="586"/>
            <ac:picMk id="24" creationId="{9EBD09B6-4462-4971-9177-B27EE0CB823D}"/>
          </ac:picMkLst>
        </pc:picChg>
        <pc:picChg chg="add mod">
          <ac:chgData name="Frederic Tregret" userId="8d14f05e-03e5-400f-9f01-f5f99516584d" providerId="ADAL" clId="{3F6E7582-60C4-4315-9BC9-3112AE6DB4BD}" dt="2024-03-06T15:21:54.301" v="14536" actId="1076"/>
          <ac:picMkLst>
            <pc:docMk/>
            <pc:sldMk cId="1011846361" sldId="586"/>
            <ac:picMk id="25" creationId="{85E0A2BA-BE0D-282B-C4D7-EFC8406CAB34}"/>
          </ac:picMkLst>
        </pc:picChg>
        <pc:picChg chg="add del mod">
          <ac:chgData name="Frederic Tregret" userId="8d14f05e-03e5-400f-9f01-f5f99516584d" providerId="ADAL" clId="{3F6E7582-60C4-4315-9BC9-3112AE6DB4BD}" dt="2024-03-06T09:09:48.393" v="8715" actId="478"/>
          <ac:picMkLst>
            <pc:docMk/>
            <pc:sldMk cId="1011846361" sldId="586"/>
            <ac:picMk id="1026" creationId="{26BAFF49-1AA2-B3B7-C5E9-0611D090877E}"/>
          </ac:picMkLst>
        </pc:picChg>
        <pc:picChg chg="mod">
          <ac:chgData name="Frederic Tregret" userId="8d14f05e-03e5-400f-9f01-f5f99516584d" providerId="ADAL" clId="{3F6E7582-60C4-4315-9BC9-3112AE6DB4BD}" dt="2024-03-06T15:18:05.026" v="14483" actId="1035"/>
          <ac:picMkLst>
            <pc:docMk/>
            <pc:sldMk cId="1011846361" sldId="586"/>
            <ac:picMk id="2052" creationId="{636C25AD-246D-A92B-2842-FC38C262B425}"/>
          </ac:picMkLst>
        </pc:picChg>
        <pc:picChg chg="mod">
          <ac:chgData name="Frederic Tregret" userId="8d14f05e-03e5-400f-9f01-f5f99516584d" providerId="ADAL" clId="{3F6E7582-60C4-4315-9BC9-3112AE6DB4BD}" dt="2024-03-06T15:17:54.549" v="14480" actId="164"/>
          <ac:picMkLst>
            <pc:docMk/>
            <pc:sldMk cId="1011846361" sldId="586"/>
            <ac:picMk id="2054" creationId="{6C732A90-2D78-72B6-BC04-4A134F1C79F8}"/>
          </ac:picMkLst>
        </pc:picChg>
        <pc:picChg chg="mod">
          <ac:chgData name="Frederic Tregret" userId="8d14f05e-03e5-400f-9f01-f5f99516584d" providerId="ADAL" clId="{3F6E7582-60C4-4315-9BC9-3112AE6DB4BD}" dt="2024-03-06T15:18:15.757" v="14489" actId="1036"/>
          <ac:picMkLst>
            <pc:docMk/>
            <pc:sldMk cId="1011846361" sldId="586"/>
            <ac:picMk id="2056" creationId="{5DE3F3D4-6E6D-9574-C663-EAAA1FA8817C}"/>
          </ac:picMkLst>
        </pc:picChg>
      </pc:sldChg>
      <pc:sldChg chg="addSp delSp modSp add mod">
        <pc:chgData name="Frederic Tregret" userId="8d14f05e-03e5-400f-9f01-f5f99516584d" providerId="ADAL" clId="{3F6E7582-60C4-4315-9BC9-3112AE6DB4BD}" dt="2024-03-06T15:21:15.235" v="14532" actId="21"/>
        <pc:sldMkLst>
          <pc:docMk/>
          <pc:sldMk cId="799543851" sldId="587"/>
        </pc:sldMkLst>
        <pc:spChg chg="mod">
          <ac:chgData name="Frederic Tregret" userId="8d14f05e-03e5-400f-9f01-f5f99516584d" providerId="ADAL" clId="{3F6E7582-60C4-4315-9BC9-3112AE6DB4BD}" dt="2024-03-06T09:15:17.783" v="8769" actId="20577"/>
          <ac:spMkLst>
            <pc:docMk/>
            <pc:sldMk cId="799543851" sldId="587"/>
            <ac:spMk id="2" creationId="{9A64DA39-64F3-AD25-6EB3-24042EB4A852}"/>
          </ac:spMkLst>
        </pc:spChg>
        <pc:spChg chg="del">
          <ac:chgData name="Frederic Tregret" userId="8d14f05e-03e5-400f-9f01-f5f99516584d" providerId="ADAL" clId="{3F6E7582-60C4-4315-9BC9-3112AE6DB4BD}" dt="2024-03-06T09:14:24.813" v="8743" actId="478"/>
          <ac:spMkLst>
            <pc:docMk/>
            <pc:sldMk cId="799543851" sldId="587"/>
            <ac:spMk id="3" creationId="{976DEA68-428D-64C2-961C-88943993165E}"/>
          </ac:spMkLst>
        </pc:spChg>
        <pc:spChg chg="mod">
          <ac:chgData name="Frederic Tregret" userId="8d14f05e-03e5-400f-9f01-f5f99516584d" providerId="ADAL" clId="{3F6E7582-60C4-4315-9BC9-3112AE6DB4BD}" dt="2024-03-06T15:20:19.192" v="14523" actId="14100"/>
          <ac:spMkLst>
            <pc:docMk/>
            <pc:sldMk cId="799543851" sldId="587"/>
            <ac:spMk id="5" creationId="{F9BDED35-438D-9BEA-D271-74EAEB12D209}"/>
          </ac:spMkLst>
        </pc:spChg>
        <pc:spChg chg="mod">
          <ac:chgData name="Frederic Tregret" userId="8d14f05e-03e5-400f-9f01-f5f99516584d" providerId="ADAL" clId="{3F6E7582-60C4-4315-9BC9-3112AE6DB4BD}" dt="2024-03-06T15:19:18.292" v="14497" actId="14100"/>
          <ac:spMkLst>
            <pc:docMk/>
            <pc:sldMk cId="799543851" sldId="587"/>
            <ac:spMk id="6" creationId="{EA60F1B2-FDA6-24CA-1A20-894B416D8475}"/>
          </ac:spMkLst>
        </pc:spChg>
        <pc:spChg chg="del mod">
          <ac:chgData name="Frederic Tregret" userId="8d14f05e-03e5-400f-9f01-f5f99516584d" providerId="ADAL" clId="{3F6E7582-60C4-4315-9BC9-3112AE6DB4BD}" dt="2024-03-06T09:15:00.165" v="8758" actId="478"/>
          <ac:spMkLst>
            <pc:docMk/>
            <pc:sldMk cId="799543851" sldId="587"/>
            <ac:spMk id="11" creationId="{52248D7B-702A-F39E-D0FA-8D85AFAA5560}"/>
          </ac:spMkLst>
        </pc:spChg>
        <pc:spChg chg="del">
          <ac:chgData name="Frederic Tregret" userId="8d14f05e-03e5-400f-9f01-f5f99516584d" providerId="ADAL" clId="{3F6E7582-60C4-4315-9BC9-3112AE6DB4BD}" dt="2024-03-06T09:14:33.413" v="8747" actId="478"/>
          <ac:spMkLst>
            <pc:docMk/>
            <pc:sldMk cId="799543851" sldId="587"/>
            <ac:spMk id="12" creationId="{001DA8B4-59AF-B486-D6F7-1F84F45FB7A5}"/>
          </ac:spMkLst>
        </pc:spChg>
        <pc:spChg chg="mod">
          <ac:chgData name="Frederic Tregret" userId="8d14f05e-03e5-400f-9f01-f5f99516584d" providerId="ADAL" clId="{3F6E7582-60C4-4315-9BC9-3112AE6DB4BD}" dt="2024-03-06T15:18:34.605" v="14491" actId="113"/>
          <ac:spMkLst>
            <pc:docMk/>
            <pc:sldMk cId="799543851" sldId="587"/>
            <ac:spMk id="15" creationId="{B2A16F96-034E-1C5A-C051-BEDAD7EF3AA7}"/>
          </ac:spMkLst>
        </pc:spChg>
        <pc:spChg chg="del">
          <ac:chgData name="Frederic Tregret" userId="8d14f05e-03e5-400f-9f01-f5f99516584d" providerId="ADAL" clId="{3F6E7582-60C4-4315-9BC9-3112AE6DB4BD}" dt="2024-03-06T09:14:46.202" v="8752" actId="478"/>
          <ac:spMkLst>
            <pc:docMk/>
            <pc:sldMk cId="799543851" sldId="587"/>
            <ac:spMk id="16" creationId="{5CA7A1FE-D40B-8F04-27F3-6D3480841956}"/>
          </ac:spMkLst>
        </pc:spChg>
        <pc:spChg chg="add mod">
          <ac:chgData name="Frederic Tregret" userId="8d14f05e-03e5-400f-9f01-f5f99516584d" providerId="ADAL" clId="{3F6E7582-60C4-4315-9BC9-3112AE6DB4BD}" dt="2024-03-06T15:19:44.004" v="14518" actId="14100"/>
          <ac:spMkLst>
            <pc:docMk/>
            <pc:sldMk cId="799543851" sldId="587"/>
            <ac:spMk id="17" creationId="{9C174187-175A-21D1-9613-2C95AA90F55A}"/>
          </ac:spMkLst>
        </pc:spChg>
        <pc:spChg chg="del">
          <ac:chgData name="Frederic Tregret" userId="8d14f05e-03e5-400f-9f01-f5f99516584d" providerId="ADAL" clId="{3F6E7582-60C4-4315-9BC9-3112AE6DB4BD}" dt="2024-03-06T09:14:22.744" v="8742" actId="478"/>
          <ac:spMkLst>
            <pc:docMk/>
            <pc:sldMk cId="799543851" sldId="587"/>
            <ac:spMk id="18" creationId="{8D81F7AB-604B-EC7F-B551-AE6B03150FDC}"/>
          </ac:spMkLst>
        </pc:spChg>
        <pc:picChg chg="del">
          <ac:chgData name="Frederic Tregret" userId="8d14f05e-03e5-400f-9f01-f5f99516584d" providerId="ADAL" clId="{3F6E7582-60C4-4315-9BC9-3112AE6DB4BD}" dt="2024-03-06T09:14:05.135" v="8731" actId="478"/>
          <ac:picMkLst>
            <pc:docMk/>
            <pc:sldMk cId="799543851" sldId="587"/>
            <ac:picMk id="8" creationId="{A8A94F04-A72E-FCE8-AF0D-A2D5883C0A98}"/>
          </ac:picMkLst>
        </pc:picChg>
        <pc:picChg chg="add del mod ord modCrop">
          <ac:chgData name="Frederic Tregret" userId="8d14f05e-03e5-400f-9f01-f5f99516584d" providerId="ADAL" clId="{3F6E7582-60C4-4315-9BC9-3112AE6DB4BD}" dt="2024-03-06T09:20:20.005" v="8857" actId="478"/>
          <ac:picMkLst>
            <pc:docMk/>
            <pc:sldMk cId="799543851" sldId="587"/>
            <ac:picMk id="9" creationId="{02BE43B8-D065-FA48-823F-D0BC0A24250A}"/>
          </ac:picMkLst>
        </pc:picChg>
        <pc:picChg chg="add mod">
          <ac:chgData name="Frederic Tregret" userId="8d14f05e-03e5-400f-9f01-f5f99516584d" providerId="ADAL" clId="{3F6E7582-60C4-4315-9BC9-3112AE6DB4BD}" dt="2024-03-06T09:16:31.432" v="8800" actId="1036"/>
          <ac:picMkLst>
            <pc:docMk/>
            <pc:sldMk cId="799543851" sldId="587"/>
            <ac:picMk id="10" creationId="{0CEA51CF-EA6B-88E6-2B5A-06F46B552879}"/>
          </ac:picMkLst>
        </pc:picChg>
        <pc:picChg chg="add mod ord modCrop">
          <ac:chgData name="Frederic Tregret" userId="8d14f05e-03e5-400f-9f01-f5f99516584d" providerId="ADAL" clId="{3F6E7582-60C4-4315-9BC9-3112AE6DB4BD}" dt="2024-03-06T15:20:12.813" v="14521" actId="14100"/>
          <ac:picMkLst>
            <pc:docMk/>
            <pc:sldMk cId="799543851" sldId="587"/>
            <ac:picMk id="14" creationId="{184D5A5F-6964-EA78-F4BE-77E843D7A283}"/>
          </ac:picMkLst>
        </pc:picChg>
        <pc:picChg chg="add mod">
          <ac:chgData name="Frederic Tregret" userId="8d14f05e-03e5-400f-9f01-f5f99516584d" providerId="ADAL" clId="{3F6E7582-60C4-4315-9BC9-3112AE6DB4BD}" dt="2024-03-06T15:20:37.850" v="14528" actId="1076"/>
          <ac:picMkLst>
            <pc:docMk/>
            <pc:sldMk cId="799543851" sldId="587"/>
            <ac:picMk id="19" creationId="{88A71FFF-0B10-D756-5740-9C4364EE6593}"/>
          </ac:picMkLst>
        </pc:picChg>
        <pc:picChg chg="mod ord">
          <ac:chgData name="Frederic Tregret" userId="8d14f05e-03e5-400f-9f01-f5f99516584d" providerId="ADAL" clId="{3F6E7582-60C4-4315-9BC9-3112AE6DB4BD}" dt="2024-03-06T15:19:09.642" v="14495" actId="1076"/>
          <ac:picMkLst>
            <pc:docMk/>
            <pc:sldMk cId="799543851" sldId="587"/>
            <ac:picMk id="20" creationId="{0647F3BD-6D04-0B56-846F-6458B12F1DC3}"/>
          </ac:picMkLst>
        </pc:picChg>
        <pc:picChg chg="add del mod">
          <ac:chgData name="Frederic Tregret" userId="8d14f05e-03e5-400f-9f01-f5f99516584d" providerId="ADAL" clId="{3F6E7582-60C4-4315-9BC9-3112AE6DB4BD}" dt="2024-03-06T15:21:15.235" v="14532" actId="21"/>
          <ac:picMkLst>
            <pc:docMk/>
            <pc:sldMk cId="799543851" sldId="587"/>
            <ac:picMk id="21" creationId="{9EBD09B6-4462-4971-9177-B27EE0CB823D}"/>
          </ac:picMkLst>
        </pc:picChg>
        <pc:picChg chg="add mod">
          <ac:chgData name="Frederic Tregret" userId="8d14f05e-03e5-400f-9f01-f5f99516584d" providerId="ADAL" clId="{3F6E7582-60C4-4315-9BC9-3112AE6DB4BD}" dt="2024-03-06T15:21:11.277" v="14531" actId="1076"/>
          <ac:picMkLst>
            <pc:docMk/>
            <pc:sldMk cId="799543851" sldId="587"/>
            <ac:picMk id="22" creationId="{3B62640D-9D13-C763-BDA7-F82A68F95F0C}"/>
          </ac:picMkLst>
        </pc:picChg>
        <pc:picChg chg="add mod">
          <ac:chgData name="Frederic Tregret" userId="8d14f05e-03e5-400f-9f01-f5f99516584d" providerId="ADAL" clId="{3F6E7582-60C4-4315-9BC9-3112AE6DB4BD}" dt="2024-03-06T15:21:06.643" v="14530" actId="1076"/>
          <ac:picMkLst>
            <pc:docMk/>
            <pc:sldMk cId="799543851" sldId="587"/>
            <ac:picMk id="23" creationId="{8129C161-2A45-C16F-2FEA-C4AB6B0C0B85}"/>
          </ac:picMkLst>
        </pc:picChg>
        <pc:picChg chg="del">
          <ac:chgData name="Frederic Tregret" userId="8d14f05e-03e5-400f-9f01-f5f99516584d" providerId="ADAL" clId="{3F6E7582-60C4-4315-9BC9-3112AE6DB4BD}" dt="2024-03-06T09:14:05.556" v="8732" actId="478"/>
          <ac:picMkLst>
            <pc:docMk/>
            <pc:sldMk cId="799543851" sldId="587"/>
            <ac:picMk id="2052" creationId="{636C25AD-246D-A92B-2842-FC38C262B425}"/>
          </ac:picMkLst>
        </pc:picChg>
        <pc:picChg chg="del">
          <ac:chgData name="Frederic Tregret" userId="8d14f05e-03e5-400f-9f01-f5f99516584d" providerId="ADAL" clId="{3F6E7582-60C4-4315-9BC9-3112AE6DB4BD}" dt="2024-03-06T09:14:07.005" v="8734" actId="478"/>
          <ac:picMkLst>
            <pc:docMk/>
            <pc:sldMk cId="799543851" sldId="587"/>
            <ac:picMk id="2054" creationId="{6C732A90-2D78-72B6-BC04-4A134F1C79F8}"/>
          </ac:picMkLst>
        </pc:picChg>
        <pc:picChg chg="del">
          <ac:chgData name="Frederic Tregret" userId="8d14f05e-03e5-400f-9f01-f5f99516584d" providerId="ADAL" clId="{3F6E7582-60C4-4315-9BC9-3112AE6DB4BD}" dt="2024-03-06T09:14:06.507" v="8733" actId="478"/>
          <ac:picMkLst>
            <pc:docMk/>
            <pc:sldMk cId="799543851" sldId="587"/>
            <ac:picMk id="2056" creationId="{5DE3F3D4-6E6D-9574-C663-EAAA1FA8817C}"/>
          </ac:picMkLst>
        </pc:picChg>
      </pc:sldChg>
      <pc:sldChg chg="addSp delSp modSp add mod ord">
        <pc:chgData name="Frederic Tregret" userId="8d14f05e-03e5-400f-9f01-f5f99516584d" providerId="ADAL" clId="{3F6E7582-60C4-4315-9BC9-3112AE6DB4BD}" dt="2024-03-06T15:42:30.537" v="14574" actId="1035"/>
        <pc:sldMkLst>
          <pc:docMk/>
          <pc:sldMk cId="1797886047" sldId="588"/>
        </pc:sldMkLst>
        <pc:spChg chg="mod">
          <ac:chgData name="Frederic Tregret" userId="8d14f05e-03e5-400f-9f01-f5f99516584d" providerId="ADAL" clId="{3F6E7582-60C4-4315-9BC9-3112AE6DB4BD}" dt="2024-03-06T09:25:59.817" v="9390" actId="20577"/>
          <ac:spMkLst>
            <pc:docMk/>
            <pc:sldMk cId="1797886047" sldId="588"/>
            <ac:spMk id="2" creationId="{9A64DA39-64F3-AD25-6EB3-24042EB4A852}"/>
          </ac:spMkLst>
        </pc:spChg>
        <pc:spChg chg="mod">
          <ac:chgData name="Frederic Tregret" userId="8d14f05e-03e5-400f-9f01-f5f99516584d" providerId="ADAL" clId="{3F6E7582-60C4-4315-9BC9-3112AE6DB4BD}" dt="2024-03-06T15:42:22.101" v="14564" actId="1076"/>
          <ac:spMkLst>
            <pc:docMk/>
            <pc:sldMk cId="1797886047" sldId="588"/>
            <ac:spMk id="5" creationId="{F9BDED35-438D-9BEA-D271-74EAEB12D209}"/>
          </ac:spMkLst>
        </pc:spChg>
        <pc:spChg chg="del">
          <ac:chgData name="Frederic Tregret" userId="8d14f05e-03e5-400f-9f01-f5f99516584d" providerId="ADAL" clId="{3F6E7582-60C4-4315-9BC9-3112AE6DB4BD}" dt="2024-03-06T09:26:12.312" v="9392" actId="478"/>
          <ac:spMkLst>
            <pc:docMk/>
            <pc:sldMk cId="1797886047" sldId="588"/>
            <ac:spMk id="6" creationId="{EA60F1B2-FDA6-24CA-1A20-894B416D8475}"/>
          </ac:spMkLst>
        </pc:spChg>
        <pc:spChg chg="add mod">
          <ac:chgData name="Frederic Tregret" userId="8d14f05e-03e5-400f-9f01-f5f99516584d" providerId="ADAL" clId="{3F6E7582-60C4-4315-9BC9-3112AE6DB4BD}" dt="2024-03-06T15:42:22.101" v="14564" actId="1076"/>
          <ac:spMkLst>
            <pc:docMk/>
            <pc:sldMk cId="1797886047" sldId="588"/>
            <ac:spMk id="9" creationId="{F762AD46-B57F-5ABB-60F0-FF7B074BAED6}"/>
          </ac:spMkLst>
        </pc:spChg>
        <pc:spChg chg="add mod">
          <ac:chgData name="Frederic Tregret" userId="8d14f05e-03e5-400f-9f01-f5f99516584d" providerId="ADAL" clId="{3F6E7582-60C4-4315-9BC9-3112AE6DB4BD}" dt="2024-03-06T15:42:22.101" v="14564" actId="1076"/>
          <ac:spMkLst>
            <pc:docMk/>
            <pc:sldMk cId="1797886047" sldId="588"/>
            <ac:spMk id="11" creationId="{71A5DD68-36A6-DF85-163F-D230AFADBFB4}"/>
          </ac:spMkLst>
        </pc:spChg>
        <pc:spChg chg="mod">
          <ac:chgData name="Frederic Tregret" userId="8d14f05e-03e5-400f-9f01-f5f99516584d" providerId="ADAL" clId="{3F6E7582-60C4-4315-9BC9-3112AE6DB4BD}" dt="2024-03-06T15:41:45.688" v="14561" actId="20577"/>
          <ac:spMkLst>
            <pc:docMk/>
            <pc:sldMk cId="1797886047" sldId="588"/>
            <ac:spMk id="15" creationId="{B2A16F96-034E-1C5A-C051-BEDAD7EF3AA7}"/>
          </ac:spMkLst>
        </pc:spChg>
        <pc:picChg chg="add mod">
          <ac:chgData name="Frederic Tregret" userId="8d14f05e-03e5-400f-9f01-f5f99516584d" providerId="ADAL" clId="{3F6E7582-60C4-4315-9BC9-3112AE6DB4BD}" dt="2024-03-06T15:42:22.101" v="14564" actId="1076"/>
          <ac:picMkLst>
            <pc:docMk/>
            <pc:sldMk cId="1797886047" sldId="588"/>
            <ac:picMk id="3" creationId="{79EAA648-88E3-5D33-8A4C-EC4982FFE5EE}"/>
          </ac:picMkLst>
        </pc:picChg>
        <pc:picChg chg="add mod">
          <ac:chgData name="Frederic Tregret" userId="8d14f05e-03e5-400f-9f01-f5f99516584d" providerId="ADAL" clId="{3F6E7582-60C4-4315-9BC9-3112AE6DB4BD}" dt="2024-03-06T15:42:22.101" v="14564" actId="1076"/>
          <ac:picMkLst>
            <pc:docMk/>
            <pc:sldMk cId="1797886047" sldId="588"/>
            <ac:picMk id="7" creationId="{4BA5A81D-55D6-5154-1537-A951F785A6CF}"/>
          </ac:picMkLst>
        </pc:picChg>
        <pc:picChg chg="add mod">
          <ac:chgData name="Frederic Tregret" userId="8d14f05e-03e5-400f-9f01-f5f99516584d" providerId="ADAL" clId="{3F6E7582-60C4-4315-9BC9-3112AE6DB4BD}" dt="2024-03-06T15:42:22.101" v="14564" actId="1076"/>
          <ac:picMkLst>
            <pc:docMk/>
            <pc:sldMk cId="1797886047" sldId="588"/>
            <ac:picMk id="8" creationId="{F8485FE1-65F4-6B68-74FA-9563B2440846}"/>
          </ac:picMkLst>
        </pc:picChg>
        <pc:picChg chg="del">
          <ac:chgData name="Frederic Tregret" userId="8d14f05e-03e5-400f-9f01-f5f99516584d" providerId="ADAL" clId="{3F6E7582-60C4-4315-9BC9-3112AE6DB4BD}" dt="2024-03-06T09:26:49.282" v="9405" actId="478"/>
          <ac:picMkLst>
            <pc:docMk/>
            <pc:sldMk cId="1797886047" sldId="588"/>
            <ac:picMk id="10" creationId="{0CEA51CF-EA6B-88E6-2B5A-06F46B552879}"/>
          </ac:picMkLst>
        </pc:picChg>
        <pc:picChg chg="add mod">
          <ac:chgData name="Frederic Tregret" userId="8d14f05e-03e5-400f-9f01-f5f99516584d" providerId="ADAL" clId="{3F6E7582-60C4-4315-9BC9-3112AE6DB4BD}" dt="2024-03-06T15:42:00.846" v="14562"/>
          <ac:picMkLst>
            <pc:docMk/>
            <pc:sldMk cId="1797886047" sldId="588"/>
            <ac:picMk id="12" creationId="{ECF4D595-EEE4-B0BD-398C-417317DEC99B}"/>
          </ac:picMkLst>
        </pc:picChg>
        <pc:picChg chg="add mod">
          <ac:chgData name="Frederic Tregret" userId="8d14f05e-03e5-400f-9f01-f5f99516584d" providerId="ADAL" clId="{3F6E7582-60C4-4315-9BC9-3112AE6DB4BD}" dt="2024-03-06T15:42:25.564" v="14569" actId="1036"/>
          <ac:picMkLst>
            <pc:docMk/>
            <pc:sldMk cId="1797886047" sldId="588"/>
            <ac:picMk id="13" creationId="{47F2A9D2-F132-8B51-D9D4-18D6B1C94F39}"/>
          </ac:picMkLst>
        </pc:picChg>
        <pc:picChg chg="mod modCrop">
          <ac:chgData name="Frederic Tregret" userId="8d14f05e-03e5-400f-9f01-f5f99516584d" providerId="ADAL" clId="{3F6E7582-60C4-4315-9BC9-3112AE6DB4BD}" dt="2024-03-06T15:42:22.101" v="14564" actId="1076"/>
          <ac:picMkLst>
            <pc:docMk/>
            <pc:sldMk cId="1797886047" sldId="588"/>
            <ac:picMk id="14" creationId="{184D5A5F-6964-EA78-F4BE-77E843D7A283}"/>
          </ac:picMkLst>
        </pc:picChg>
        <pc:picChg chg="add mod">
          <ac:chgData name="Frederic Tregret" userId="8d14f05e-03e5-400f-9f01-f5f99516584d" providerId="ADAL" clId="{3F6E7582-60C4-4315-9BC9-3112AE6DB4BD}" dt="2024-03-06T15:42:30.537" v="14574" actId="1035"/>
          <ac:picMkLst>
            <pc:docMk/>
            <pc:sldMk cId="1797886047" sldId="588"/>
            <ac:picMk id="16" creationId="{2D70364C-6485-C401-4157-372F4B2D5CBC}"/>
          </ac:picMkLst>
        </pc:picChg>
        <pc:picChg chg="del">
          <ac:chgData name="Frederic Tregret" userId="8d14f05e-03e5-400f-9f01-f5f99516584d" providerId="ADAL" clId="{3F6E7582-60C4-4315-9BC9-3112AE6DB4BD}" dt="2024-03-06T09:26:10.314" v="9391" actId="478"/>
          <ac:picMkLst>
            <pc:docMk/>
            <pc:sldMk cId="1797886047" sldId="588"/>
            <ac:picMk id="20" creationId="{0647F3BD-6D04-0B56-846F-6458B12F1DC3}"/>
          </ac:picMkLst>
        </pc:picChg>
      </pc:sldChg>
      <pc:sldChg chg="add ord">
        <pc:chgData name="Frederic Tregret" userId="8d14f05e-03e5-400f-9f01-f5f99516584d" providerId="ADAL" clId="{3F6E7582-60C4-4315-9BC9-3112AE6DB4BD}" dt="2024-03-06T09:52:44.366" v="10813"/>
        <pc:sldMkLst>
          <pc:docMk/>
          <pc:sldMk cId="107991324" sldId="589"/>
        </pc:sldMkLst>
      </pc:sldChg>
      <pc:sldChg chg="modSp add del mod">
        <pc:chgData name="Frederic Tregret" userId="8d14f05e-03e5-400f-9f01-f5f99516584d" providerId="ADAL" clId="{3F6E7582-60C4-4315-9BC9-3112AE6DB4BD}" dt="2024-03-06T10:39:37.617" v="13461" actId="2696"/>
        <pc:sldMkLst>
          <pc:docMk/>
          <pc:sldMk cId="495022371" sldId="590"/>
        </pc:sldMkLst>
        <pc:spChg chg="mod">
          <ac:chgData name="Frederic Tregret" userId="8d14f05e-03e5-400f-9f01-f5f99516584d" providerId="ADAL" clId="{3F6E7582-60C4-4315-9BC9-3112AE6DB4BD}" dt="2024-03-06T10:19:48.572" v="12660" actId="20577"/>
          <ac:spMkLst>
            <pc:docMk/>
            <pc:sldMk cId="495022371" sldId="590"/>
            <ac:spMk id="2" creationId="{00000000-0000-0000-0000-000000000000}"/>
          </ac:spMkLst>
        </pc:spChg>
        <pc:spChg chg="mod">
          <ac:chgData name="Frederic Tregret" userId="8d14f05e-03e5-400f-9f01-f5f99516584d" providerId="ADAL" clId="{3F6E7582-60C4-4315-9BC9-3112AE6DB4BD}" dt="2024-03-06T10:19:54.974" v="12661" actId="20577"/>
          <ac:spMkLst>
            <pc:docMk/>
            <pc:sldMk cId="495022371" sldId="590"/>
            <ac:spMk id="15" creationId="{9BFFC6CE-CBC0-4940-A1B0-8E51DBCA956A}"/>
          </ac:spMkLst>
        </pc:spChg>
      </pc:sldChg>
      <pc:sldChg chg="addSp modSp add mod ord">
        <pc:chgData name="Frederic Tregret" userId="8d14f05e-03e5-400f-9f01-f5f99516584d" providerId="ADAL" clId="{3F6E7582-60C4-4315-9BC9-3112AE6DB4BD}" dt="2024-03-07T08:43:48.779" v="14801"/>
        <pc:sldMkLst>
          <pc:docMk/>
          <pc:sldMk cId="3500294161" sldId="590"/>
        </pc:sldMkLst>
        <pc:spChg chg="add mod">
          <ac:chgData name="Frederic Tregret" userId="8d14f05e-03e5-400f-9f01-f5f99516584d" providerId="ADAL" clId="{3F6E7582-60C4-4315-9BC9-3112AE6DB4BD}" dt="2024-03-06T15:47:28.663" v="14664" actId="14100"/>
          <ac:spMkLst>
            <pc:docMk/>
            <pc:sldMk cId="3500294161" sldId="590"/>
            <ac:spMk id="8" creationId="{5553E2F9-8846-BE8F-6781-CE82B20BC1FF}"/>
          </ac:spMkLst>
        </pc:spChg>
        <pc:spChg chg="mod">
          <ac:chgData name="Frederic Tregret" userId="8d14f05e-03e5-400f-9f01-f5f99516584d" providerId="ADAL" clId="{3F6E7582-60C4-4315-9BC9-3112AE6DB4BD}" dt="2024-03-06T15:47:40.545" v="14666" actId="113"/>
          <ac:spMkLst>
            <pc:docMk/>
            <pc:sldMk cId="3500294161" sldId="590"/>
            <ac:spMk id="15" creationId="{2CD11D67-2AD9-569D-9B4E-745DAED5ED92}"/>
          </ac:spMkLst>
        </pc:spChg>
        <pc:picChg chg="add mod">
          <ac:chgData name="Frederic Tregret" userId="8d14f05e-03e5-400f-9f01-f5f99516584d" providerId="ADAL" clId="{3F6E7582-60C4-4315-9BC9-3112AE6DB4BD}" dt="2024-03-06T15:46:52.614" v="14653" actId="1076"/>
          <ac:picMkLst>
            <pc:docMk/>
            <pc:sldMk cId="3500294161" sldId="590"/>
            <ac:picMk id="5" creationId="{1C446503-3B2A-55DC-BD0F-0FBC97712DFC}"/>
          </ac:picMkLst>
        </pc:picChg>
        <pc:picChg chg="add mod">
          <ac:chgData name="Frederic Tregret" userId="8d14f05e-03e5-400f-9f01-f5f99516584d" providerId="ADAL" clId="{3F6E7582-60C4-4315-9BC9-3112AE6DB4BD}" dt="2024-03-06T15:47:31.028" v="14665" actId="1076"/>
          <ac:picMkLst>
            <pc:docMk/>
            <pc:sldMk cId="3500294161" sldId="590"/>
            <ac:picMk id="7" creationId="{CF3371E8-E62E-316B-B15F-53D6C0EA4CE1}"/>
          </ac:picMkLst>
        </pc:picChg>
        <pc:picChg chg="mod">
          <ac:chgData name="Frederic Tregret" userId="8d14f05e-03e5-400f-9f01-f5f99516584d" providerId="ADAL" clId="{3F6E7582-60C4-4315-9BC9-3112AE6DB4BD}" dt="2024-03-06T15:47:11.163" v="14658" actId="1076"/>
          <ac:picMkLst>
            <pc:docMk/>
            <pc:sldMk cId="3500294161" sldId="590"/>
            <ac:picMk id="6146" creationId="{4B60B8D0-8B27-1616-0AC7-9FAD9D799AB9}"/>
          </ac:picMkLst>
        </pc:picChg>
      </pc:sldChg>
      <pc:sldChg chg="modSp add mod ord">
        <pc:chgData name="Frederic Tregret" userId="8d14f05e-03e5-400f-9f01-f5f99516584d" providerId="ADAL" clId="{3F6E7582-60C4-4315-9BC9-3112AE6DB4BD}" dt="2024-03-07T08:41:03.549" v="14771" actId="20577"/>
        <pc:sldMkLst>
          <pc:docMk/>
          <pc:sldMk cId="3808663415" sldId="591"/>
        </pc:sldMkLst>
        <pc:spChg chg="mod">
          <ac:chgData name="Frederic Tregret" userId="8d14f05e-03e5-400f-9f01-f5f99516584d" providerId="ADAL" clId="{3F6E7582-60C4-4315-9BC9-3112AE6DB4BD}" dt="2024-03-07T08:41:03.549" v="14771" actId="20577"/>
          <ac:spMkLst>
            <pc:docMk/>
            <pc:sldMk cId="3808663415" sldId="591"/>
            <ac:spMk id="6" creationId="{AF05B033-BDFC-47C2-9698-44DD2741D0DB}"/>
          </ac:spMkLst>
        </pc:spChg>
      </pc:sldChg>
      <pc:sldChg chg="modSp add mod ord">
        <pc:chgData name="Frederic Tregret" userId="8d14f05e-03e5-400f-9f01-f5f99516584d" providerId="ADAL" clId="{3F6E7582-60C4-4315-9BC9-3112AE6DB4BD}" dt="2024-03-07T08:42:12.806" v="14797"/>
        <pc:sldMkLst>
          <pc:docMk/>
          <pc:sldMk cId="1176887055" sldId="592"/>
        </pc:sldMkLst>
        <pc:spChg chg="mod">
          <ac:chgData name="Frederic Tregret" userId="8d14f05e-03e5-400f-9f01-f5f99516584d" providerId="ADAL" clId="{3F6E7582-60C4-4315-9BC9-3112AE6DB4BD}" dt="2024-03-07T08:42:02.074" v="14795" actId="6549"/>
          <ac:spMkLst>
            <pc:docMk/>
            <pc:sldMk cId="1176887055" sldId="592"/>
            <ac:spMk id="6" creationId="{AF05B033-BDFC-47C2-9698-44DD2741D0DB}"/>
          </ac:spMkLst>
        </pc:spChg>
      </pc:sldChg>
      <pc:sldChg chg="modSp add mod ord">
        <pc:chgData name="Frederic Tregret" userId="8d14f05e-03e5-400f-9f01-f5f99516584d" providerId="ADAL" clId="{3F6E7582-60C4-4315-9BC9-3112AE6DB4BD}" dt="2024-03-07T08:44:21.600" v="14806" actId="20577"/>
        <pc:sldMkLst>
          <pc:docMk/>
          <pc:sldMk cId="1747530731" sldId="593"/>
        </pc:sldMkLst>
        <pc:spChg chg="mod">
          <ac:chgData name="Frederic Tregret" userId="8d14f05e-03e5-400f-9f01-f5f99516584d" providerId="ADAL" clId="{3F6E7582-60C4-4315-9BC9-3112AE6DB4BD}" dt="2024-03-07T08:44:21.600" v="14806" actId="20577"/>
          <ac:spMkLst>
            <pc:docMk/>
            <pc:sldMk cId="1747530731" sldId="593"/>
            <ac:spMk id="6" creationId="{AF05B033-BDFC-47C2-9698-44DD2741D0DB}"/>
          </ac:spMkLst>
        </pc:spChg>
      </pc:sldChg>
      <pc:sldMasterChg chg="modSldLayout">
        <pc:chgData name="Frederic Tregret" userId="8d14f05e-03e5-400f-9f01-f5f99516584d" providerId="ADAL" clId="{3F6E7582-60C4-4315-9BC9-3112AE6DB4BD}" dt="2024-02-29T09:58:40.984" v="5168" actId="20577"/>
        <pc:sldMasterMkLst>
          <pc:docMk/>
          <pc:sldMasterMk cId="0" sldId="2147483689"/>
        </pc:sldMasterMkLst>
        <pc:sldLayoutChg chg="modSp mod">
          <pc:chgData name="Frederic Tregret" userId="8d14f05e-03e5-400f-9f01-f5f99516584d" providerId="ADAL" clId="{3F6E7582-60C4-4315-9BC9-3112AE6DB4BD}" dt="2024-02-29T09:58:40.984" v="5168" actId="20577"/>
          <pc:sldLayoutMkLst>
            <pc:docMk/>
            <pc:sldMasterMk cId="0" sldId="2147483689"/>
            <pc:sldLayoutMk cId="1705463101" sldId="2147483695"/>
          </pc:sldLayoutMkLst>
          <pc:spChg chg="mod">
            <ac:chgData name="Frederic Tregret" userId="8d14f05e-03e5-400f-9f01-f5f99516584d" providerId="ADAL" clId="{3F6E7582-60C4-4315-9BC9-3112AE6DB4BD}" dt="2024-02-29T09:58:40.984" v="5168" actId="20577"/>
            <ac:spMkLst>
              <pc:docMk/>
              <pc:sldMasterMk cId="0" sldId="2147483689"/>
              <pc:sldLayoutMk cId="1705463101" sldId="2147483695"/>
              <ac:spMk id="18" creationId="{00000000-0000-0000-0000-000000000000}"/>
            </ac:spMkLst>
          </pc:spChg>
        </pc:sldLayoutChg>
        <pc:sldLayoutChg chg="modSp mod">
          <pc:chgData name="Frederic Tregret" userId="8d14f05e-03e5-400f-9f01-f5f99516584d" providerId="ADAL" clId="{3F6E7582-60C4-4315-9BC9-3112AE6DB4BD}" dt="2024-02-07T09:51:48.798" v="212" actId="20577"/>
          <pc:sldLayoutMkLst>
            <pc:docMk/>
            <pc:sldMasterMk cId="0" sldId="2147483689"/>
            <pc:sldLayoutMk cId="2413666836" sldId="2147483699"/>
          </pc:sldLayoutMkLst>
          <pc:spChg chg="mod">
            <ac:chgData name="Frederic Tregret" userId="8d14f05e-03e5-400f-9f01-f5f99516584d" providerId="ADAL" clId="{3F6E7582-60C4-4315-9BC9-3112AE6DB4BD}" dt="2024-02-07T09:51:48.798" v="212" actId="20577"/>
            <ac:spMkLst>
              <pc:docMk/>
              <pc:sldMasterMk cId="0" sldId="2147483689"/>
              <pc:sldLayoutMk cId="2413666836" sldId="2147483699"/>
              <ac:spMk id="16" creationId="{00000000-0000-0000-0000-000000000000}"/>
            </ac:spMkLst>
          </pc:spChg>
        </pc:sldLayoutChg>
      </pc:sldMasterChg>
    </pc:docChg>
  </pc:docChgLst>
  <pc:docChgLst>
    <pc:chgData name="Frederic Tregret" userId="8d14f05e-03e5-400f-9f01-f5f99516584d" providerId="ADAL" clId="{A1C77D50-C40D-40D7-A80B-D2BE956BD638}"/>
    <pc:docChg chg="undo custSel addSld modSld sldOrd modMainMaster modSection">
      <pc:chgData name="Frederic Tregret" userId="8d14f05e-03e5-400f-9f01-f5f99516584d" providerId="ADAL" clId="{A1C77D50-C40D-40D7-A80B-D2BE956BD638}" dt="2024-05-07T08:08:24.404" v="1461" actId="2085"/>
      <pc:docMkLst>
        <pc:docMk/>
      </pc:docMkLst>
      <pc:sldChg chg="addSp delSp modSp mod addCm delCm modCm">
        <pc:chgData name="Frederic Tregret" userId="8d14f05e-03e5-400f-9f01-f5f99516584d" providerId="ADAL" clId="{A1C77D50-C40D-40D7-A80B-D2BE956BD638}" dt="2024-05-07T07:08:28.342" v="1400" actId="6549"/>
        <pc:sldMkLst>
          <pc:docMk/>
          <pc:sldMk cId="4289426695" sldId="573"/>
        </pc:sldMkLst>
        <pc:spChg chg="mod">
          <ac:chgData name="Frederic Tregret" userId="8d14f05e-03e5-400f-9f01-f5f99516584d" providerId="ADAL" clId="{A1C77D50-C40D-40D7-A80B-D2BE956BD638}" dt="2024-05-06T14:05:29.504" v="1219" actId="14100"/>
          <ac:spMkLst>
            <pc:docMk/>
            <pc:sldMk cId="4289426695" sldId="573"/>
            <ac:spMk id="11" creationId="{0177D277-F108-6E27-CAC3-69CF09FC23F0}"/>
          </ac:spMkLst>
        </pc:spChg>
        <pc:spChg chg="add del mod">
          <ac:chgData name="Frederic Tregret" userId="8d14f05e-03e5-400f-9f01-f5f99516584d" providerId="ADAL" clId="{A1C77D50-C40D-40D7-A80B-D2BE956BD638}" dt="2024-05-06T14:02:36.725" v="1208" actId="478"/>
          <ac:spMkLst>
            <pc:docMk/>
            <pc:sldMk cId="4289426695" sldId="573"/>
            <ac:spMk id="12" creationId="{C1D61C66-898D-B274-BFF1-974BF2B8E7AA}"/>
          </ac:spMkLst>
        </pc:spChg>
        <pc:spChg chg="mod">
          <ac:chgData name="Frederic Tregret" userId="8d14f05e-03e5-400f-9f01-f5f99516584d" providerId="ADAL" clId="{A1C77D50-C40D-40D7-A80B-D2BE956BD638}" dt="2024-05-07T07:08:28.342" v="1400" actId="6549"/>
          <ac:spMkLst>
            <pc:docMk/>
            <pc:sldMk cId="4289426695" sldId="573"/>
            <ac:spMk id="15" creationId="{9BFFC6CE-CBC0-4940-A1B0-8E51DBCA956A}"/>
          </ac:spMkLst>
        </pc:spChg>
        <pc:spChg chg="mod">
          <ac:chgData name="Frederic Tregret" userId="8d14f05e-03e5-400f-9f01-f5f99516584d" providerId="ADAL" clId="{A1C77D50-C40D-40D7-A80B-D2BE956BD638}" dt="2024-05-06T14:02:46.001" v="1210" actId="1076"/>
          <ac:spMkLst>
            <pc:docMk/>
            <pc:sldMk cId="4289426695" sldId="573"/>
            <ac:spMk id="18" creationId="{57DA124D-C934-8ACD-1FE6-6ADFB282CC14}"/>
          </ac:spMkLst>
        </pc:spChg>
        <pc:picChg chg="mod">
          <ac:chgData name="Frederic Tregret" userId="8d14f05e-03e5-400f-9f01-f5f99516584d" providerId="ADAL" clId="{A1C77D50-C40D-40D7-A80B-D2BE956BD638}" dt="2024-05-07T07:07:31.850" v="1399" actId="1036"/>
          <ac:picMkLst>
            <pc:docMk/>
            <pc:sldMk cId="4289426695" sldId="573"/>
            <ac:picMk id="9" creationId="{6FA637B8-A025-33DB-AAD1-8AE9AAA809EA}"/>
          </ac:picMkLst>
        </pc:picChg>
        <pc:picChg chg="mod">
          <ac:chgData name="Frederic Tregret" userId="8d14f05e-03e5-400f-9f01-f5f99516584d" providerId="ADAL" clId="{A1C77D50-C40D-40D7-A80B-D2BE956BD638}" dt="2024-05-06T12:44:10.569" v="139" actId="1035"/>
          <ac:picMkLst>
            <pc:docMk/>
            <pc:sldMk cId="4289426695" sldId="573"/>
            <ac:picMk id="10" creationId="{F4E79230-64B4-0D78-3694-FD521E41F369}"/>
          </ac:picMkLst>
        </pc:picChg>
        <pc:picChg chg="add mod modCrop">
          <ac:chgData name="Frederic Tregret" userId="8d14f05e-03e5-400f-9f01-f5f99516584d" providerId="ADAL" clId="{A1C77D50-C40D-40D7-A80B-D2BE956BD638}" dt="2024-05-06T14:05:22.954" v="1218" actId="1076"/>
          <ac:picMkLst>
            <pc:docMk/>
            <pc:sldMk cId="4289426695" sldId="573"/>
            <ac:picMk id="14" creationId="{67518A58-DA2D-F26B-A00B-A7C4089D3CF6}"/>
          </ac:picMkLst>
        </pc:picChg>
        <pc:picChg chg="mod">
          <ac:chgData name="Frederic Tregret" userId="8d14f05e-03e5-400f-9f01-f5f99516584d" providerId="ADAL" clId="{A1C77D50-C40D-40D7-A80B-D2BE956BD638}" dt="2024-05-06T12:44:10.569" v="139" actId="1035"/>
          <ac:picMkLst>
            <pc:docMk/>
            <pc:sldMk cId="4289426695" sldId="573"/>
            <ac:picMk id="21" creationId="{E8A217DC-AF36-ACE8-13A1-E2AEDCA8DD3C}"/>
          </ac:picMkLst>
        </pc:picChg>
        <pc:extLst>
          <p:ext xmlns:p="http://schemas.openxmlformats.org/presentationml/2006/main" uri="{D6D511B9-2390-475A-947B-AFAB55BFBCF1}">
            <pc226:cmChg xmlns:pc226="http://schemas.microsoft.com/office/powerpoint/2022/06/main/command" chg="add del mod modRxn">
              <pc226:chgData name="Frederic Tregret" userId="8d14f05e-03e5-400f-9f01-f5f99516584d" providerId="ADAL" clId="{A1C77D50-C40D-40D7-A80B-D2BE956BD638}" dt="2024-05-06T14:05:37.772" v="1221"/>
              <pc2:cmMkLst xmlns:pc2="http://schemas.microsoft.com/office/powerpoint/2019/9/main/command">
                <pc:docMk/>
                <pc:sldMk cId="4289426695" sldId="573"/>
                <pc2:cmMk id="{9553C830-E6CB-45F0-BBC1-27BC5E1D7497}"/>
              </pc2:cmMkLst>
            </pc226:cmChg>
          </p:ext>
        </pc:extLst>
      </pc:sldChg>
      <pc:sldChg chg="modSp mod ord">
        <pc:chgData name="Frederic Tregret" userId="8d14f05e-03e5-400f-9f01-f5f99516584d" providerId="ADAL" clId="{A1C77D50-C40D-40D7-A80B-D2BE956BD638}" dt="2024-05-06T14:00:40.569" v="1205" actId="1076"/>
        <pc:sldMkLst>
          <pc:docMk/>
          <pc:sldMk cId="1747530731" sldId="593"/>
        </pc:sldMkLst>
        <pc:spChg chg="mod">
          <ac:chgData name="Frederic Tregret" userId="8d14f05e-03e5-400f-9f01-f5f99516584d" providerId="ADAL" clId="{A1C77D50-C40D-40D7-A80B-D2BE956BD638}" dt="2024-05-06T13:53:54.953" v="950" actId="6549"/>
          <ac:spMkLst>
            <pc:docMk/>
            <pc:sldMk cId="1747530731" sldId="593"/>
            <ac:spMk id="6" creationId="{AF05B033-BDFC-47C2-9698-44DD2741D0DB}"/>
          </ac:spMkLst>
        </pc:spChg>
        <pc:picChg chg="mod">
          <ac:chgData name="Frederic Tregret" userId="8d14f05e-03e5-400f-9f01-f5f99516584d" providerId="ADAL" clId="{A1C77D50-C40D-40D7-A80B-D2BE956BD638}" dt="2024-05-06T14:00:40.569" v="1205" actId="1076"/>
          <ac:picMkLst>
            <pc:docMk/>
            <pc:sldMk cId="1747530731" sldId="593"/>
            <ac:picMk id="7" creationId="{CA91A7CD-AD07-852E-CB58-E598671B70D7}"/>
          </ac:picMkLst>
        </pc:picChg>
      </pc:sldChg>
      <pc:sldChg chg="addSp modSp mod ord">
        <pc:chgData name="Frederic Tregret" userId="8d14f05e-03e5-400f-9f01-f5f99516584d" providerId="ADAL" clId="{A1C77D50-C40D-40D7-A80B-D2BE956BD638}" dt="2024-05-07T07:11:16.596" v="1406" actId="20577"/>
        <pc:sldMkLst>
          <pc:docMk/>
          <pc:sldMk cId="92232323" sldId="2024"/>
        </pc:sldMkLst>
        <pc:spChg chg="add mod">
          <ac:chgData name="Frederic Tregret" userId="8d14f05e-03e5-400f-9f01-f5f99516584d" providerId="ADAL" clId="{A1C77D50-C40D-40D7-A80B-D2BE956BD638}" dt="2024-05-06T14:32:05.922" v="1247" actId="1076"/>
          <ac:spMkLst>
            <pc:docMk/>
            <pc:sldMk cId="92232323" sldId="2024"/>
            <ac:spMk id="11" creationId="{938587F1-FE43-2E6F-EF75-8CECA3F48A58}"/>
          </ac:spMkLst>
        </pc:spChg>
        <pc:spChg chg="mod">
          <ac:chgData name="Frederic Tregret" userId="8d14f05e-03e5-400f-9f01-f5f99516584d" providerId="ADAL" clId="{A1C77D50-C40D-40D7-A80B-D2BE956BD638}" dt="2024-05-07T07:11:16.596" v="1406" actId="20577"/>
          <ac:spMkLst>
            <pc:docMk/>
            <pc:sldMk cId="92232323" sldId="2024"/>
            <ac:spMk id="15" creationId="{9BFFC6CE-CBC0-4940-A1B0-8E51DBCA956A}"/>
          </ac:spMkLst>
        </pc:spChg>
        <pc:picChg chg="mod">
          <ac:chgData name="Frederic Tregret" userId="8d14f05e-03e5-400f-9f01-f5f99516584d" providerId="ADAL" clId="{A1C77D50-C40D-40D7-A80B-D2BE956BD638}" dt="2024-05-07T07:08:41.801" v="1405" actId="1036"/>
          <ac:picMkLst>
            <pc:docMk/>
            <pc:sldMk cId="92232323" sldId="2024"/>
            <ac:picMk id="10" creationId="{F4E79230-64B4-0D78-3694-FD521E41F369}"/>
          </ac:picMkLst>
        </pc:picChg>
        <pc:picChg chg="add mod modCrop">
          <ac:chgData name="Frederic Tregret" userId="8d14f05e-03e5-400f-9f01-f5f99516584d" providerId="ADAL" clId="{A1C77D50-C40D-40D7-A80B-D2BE956BD638}" dt="2024-05-06T14:32:17.617" v="1251" actId="1076"/>
          <ac:picMkLst>
            <pc:docMk/>
            <pc:sldMk cId="92232323" sldId="2024"/>
            <ac:picMk id="12" creationId="{C9A3676B-6FBB-5AEA-3B39-26E61FEC51A9}"/>
          </ac:picMkLst>
        </pc:picChg>
      </pc:sldChg>
      <pc:sldChg chg="modSp mod ord">
        <pc:chgData name="Frederic Tregret" userId="8d14f05e-03e5-400f-9f01-f5f99516584d" providerId="ADAL" clId="{A1C77D50-C40D-40D7-A80B-D2BE956BD638}" dt="2024-05-07T07:14:44.142" v="1410" actId="113"/>
        <pc:sldMkLst>
          <pc:docMk/>
          <pc:sldMk cId="432207090" sldId="2025"/>
        </pc:sldMkLst>
        <pc:spChg chg="mod">
          <ac:chgData name="Frederic Tregret" userId="8d14f05e-03e5-400f-9f01-f5f99516584d" providerId="ADAL" clId="{A1C77D50-C40D-40D7-A80B-D2BE956BD638}" dt="2024-05-07T07:12:41.342" v="1408" actId="14100"/>
          <ac:spMkLst>
            <pc:docMk/>
            <pc:sldMk cId="432207090" sldId="2025"/>
            <ac:spMk id="12" creationId="{596E350E-76F8-8089-E736-53CA76C507FB}"/>
          </ac:spMkLst>
        </pc:spChg>
        <pc:spChg chg="mod">
          <ac:chgData name="Frederic Tregret" userId="8d14f05e-03e5-400f-9f01-f5f99516584d" providerId="ADAL" clId="{A1C77D50-C40D-40D7-A80B-D2BE956BD638}" dt="2024-05-07T07:14:44.142" v="1410" actId="113"/>
          <ac:spMkLst>
            <pc:docMk/>
            <pc:sldMk cId="432207090" sldId="2025"/>
            <ac:spMk id="15" creationId="{9BFFC6CE-CBC0-4940-A1B0-8E51DBCA956A}"/>
          </ac:spMkLst>
        </pc:spChg>
        <pc:picChg chg="mod">
          <ac:chgData name="Frederic Tregret" userId="8d14f05e-03e5-400f-9f01-f5f99516584d" providerId="ADAL" clId="{A1C77D50-C40D-40D7-A80B-D2BE956BD638}" dt="2024-05-07T07:12:30.859" v="1407" actId="14100"/>
          <ac:picMkLst>
            <pc:docMk/>
            <pc:sldMk cId="432207090" sldId="2025"/>
            <ac:picMk id="11" creationId="{B8423349-4372-63BD-C7DA-D4E392E843B8}"/>
          </ac:picMkLst>
        </pc:picChg>
      </pc:sldChg>
      <pc:sldChg chg="mod ord modShow">
        <pc:chgData name="Frederic Tregret" userId="8d14f05e-03e5-400f-9f01-f5f99516584d" providerId="ADAL" clId="{A1C77D50-C40D-40D7-A80B-D2BE956BD638}" dt="2024-05-06T12:52:08.284" v="392"/>
        <pc:sldMkLst>
          <pc:docMk/>
          <pc:sldMk cId="2237225341" sldId="2027"/>
        </pc:sldMkLst>
      </pc:sldChg>
      <pc:sldChg chg="modSp mod">
        <pc:chgData name="Frederic Tregret" userId="8d14f05e-03e5-400f-9f01-f5f99516584d" providerId="ADAL" clId="{A1C77D50-C40D-40D7-A80B-D2BE956BD638}" dt="2024-05-07T07:35:41.713" v="1458" actId="1036"/>
        <pc:sldMkLst>
          <pc:docMk/>
          <pc:sldMk cId="259393061" sldId="2028"/>
        </pc:sldMkLst>
        <pc:spChg chg="mod">
          <ac:chgData name="Frederic Tregret" userId="8d14f05e-03e5-400f-9f01-f5f99516584d" providerId="ADAL" clId="{A1C77D50-C40D-40D7-A80B-D2BE956BD638}" dt="2024-05-06T12:47:20.277" v="178" actId="255"/>
          <ac:spMkLst>
            <pc:docMk/>
            <pc:sldMk cId="259393061" sldId="2028"/>
            <ac:spMk id="2" creationId="{00000000-0000-0000-0000-000000000000}"/>
          </ac:spMkLst>
        </pc:spChg>
        <pc:spChg chg="mod">
          <ac:chgData name="Frederic Tregret" userId="8d14f05e-03e5-400f-9f01-f5f99516584d" providerId="ADAL" clId="{A1C77D50-C40D-40D7-A80B-D2BE956BD638}" dt="2024-05-06T12:47:51.903" v="219" actId="1036"/>
          <ac:spMkLst>
            <pc:docMk/>
            <pc:sldMk cId="259393061" sldId="2028"/>
            <ac:spMk id="11" creationId="{DCB6E664-DAC2-190B-4F41-32115DAF14D0}"/>
          </ac:spMkLst>
        </pc:spChg>
        <pc:spChg chg="mod">
          <ac:chgData name="Frederic Tregret" userId="8d14f05e-03e5-400f-9f01-f5f99516584d" providerId="ADAL" clId="{A1C77D50-C40D-40D7-A80B-D2BE956BD638}" dt="2024-05-07T07:35:23.215" v="1445" actId="20577"/>
          <ac:spMkLst>
            <pc:docMk/>
            <pc:sldMk cId="259393061" sldId="2028"/>
            <ac:spMk id="15" creationId="{9BFFC6CE-CBC0-4940-A1B0-8E51DBCA956A}"/>
          </ac:spMkLst>
        </pc:spChg>
        <pc:picChg chg="mod">
          <ac:chgData name="Frederic Tregret" userId="8d14f05e-03e5-400f-9f01-f5f99516584d" providerId="ADAL" clId="{A1C77D50-C40D-40D7-A80B-D2BE956BD638}" dt="2024-05-07T07:35:36.944" v="1454" actId="1035"/>
          <ac:picMkLst>
            <pc:docMk/>
            <pc:sldMk cId="259393061" sldId="2028"/>
            <ac:picMk id="9" creationId="{6FA637B8-A025-33DB-AAD1-8AE9AAA809EA}"/>
          </ac:picMkLst>
        </pc:picChg>
        <pc:picChg chg="mod">
          <ac:chgData name="Frederic Tregret" userId="8d14f05e-03e5-400f-9f01-f5f99516584d" providerId="ADAL" clId="{A1C77D50-C40D-40D7-A80B-D2BE956BD638}" dt="2024-05-07T07:35:41.713" v="1458" actId="1036"/>
          <ac:picMkLst>
            <pc:docMk/>
            <pc:sldMk cId="259393061" sldId="2028"/>
            <ac:picMk id="10" creationId="{F4E79230-64B4-0D78-3694-FD521E41F369}"/>
          </ac:picMkLst>
        </pc:picChg>
        <pc:picChg chg="mod">
          <ac:chgData name="Frederic Tregret" userId="8d14f05e-03e5-400f-9f01-f5f99516584d" providerId="ADAL" clId="{A1C77D50-C40D-40D7-A80B-D2BE956BD638}" dt="2024-05-06T12:47:51.903" v="219" actId="1036"/>
          <ac:picMkLst>
            <pc:docMk/>
            <pc:sldMk cId="259393061" sldId="2028"/>
            <ac:picMk id="12" creationId="{975F2B87-94EB-1D06-19B1-CFEA8AC30667}"/>
          </ac:picMkLst>
        </pc:picChg>
      </pc:sldChg>
      <pc:sldChg chg="modSp mod">
        <pc:chgData name="Frederic Tregret" userId="8d14f05e-03e5-400f-9f01-f5f99516584d" providerId="ADAL" clId="{A1C77D50-C40D-40D7-A80B-D2BE956BD638}" dt="2024-05-07T07:38:30.886" v="1460" actId="20577"/>
        <pc:sldMkLst>
          <pc:docMk/>
          <pc:sldMk cId="3149255350" sldId="2029"/>
        </pc:sldMkLst>
        <pc:spChg chg="mod">
          <ac:chgData name="Frederic Tregret" userId="8d14f05e-03e5-400f-9f01-f5f99516584d" providerId="ADAL" clId="{A1C77D50-C40D-40D7-A80B-D2BE956BD638}" dt="2024-05-06T14:40:41.296" v="1345" actId="6549"/>
          <ac:spMkLst>
            <pc:docMk/>
            <pc:sldMk cId="3149255350" sldId="2029"/>
            <ac:spMk id="2" creationId="{00000000-0000-0000-0000-000000000000}"/>
          </ac:spMkLst>
        </pc:spChg>
        <pc:spChg chg="mod">
          <ac:chgData name="Frederic Tregret" userId="8d14f05e-03e5-400f-9f01-f5f99516584d" providerId="ADAL" clId="{A1C77D50-C40D-40D7-A80B-D2BE956BD638}" dt="2024-05-07T07:38:30.886" v="1460" actId="20577"/>
          <ac:spMkLst>
            <pc:docMk/>
            <pc:sldMk cId="3149255350" sldId="2029"/>
            <ac:spMk id="15" creationId="{9BFFC6CE-CBC0-4940-A1B0-8E51DBCA956A}"/>
          </ac:spMkLst>
        </pc:spChg>
        <pc:spChg chg="mod">
          <ac:chgData name="Frederic Tregret" userId="8d14f05e-03e5-400f-9f01-f5f99516584d" providerId="ADAL" clId="{A1C77D50-C40D-40D7-A80B-D2BE956BD638}" dt="2024-05-06T12:51:27.289" v="387" actId="1036"/>
          <ac:spMkLst>
            <pc:docMk/>
            <pc:sldMk cId="3149255350" sldId="2029"/>
            <ac:spMk id="16" creationId="{A1015215-0F27-EAA7-2F73-0D3AACD68D9A}"/>
          </ac:spMkLst>
        </pc:spChg>
        <pc:picChg chg="mod">
          <ac:chgData name="Frederic Tregret" userId="8d14f05e-03e5-400f-9f01-f5f99516584d" providerId="ADAL" clId="{A1C77D50-C40D-40D7-A80B-D2BE956BD638}" dt="2024-05-06T12:51:27.289" v="387" actId="1036"/>
          <ac:picMkLst>
            <pc:docMk/>
            <pc:sldMk cId="3149255350" sldId="2029"/>
            <ac:picMk id="18" creationId="{91084BA4-CC24-EE46-17A4-E0BE75A1287D}"/>
          </ac:picMkLst>
        </pc:picChg>
      </pc:sldChg>
      <pc:sldChg chg="modSp mod ord">
        <pc:chgData name="Frederic Tregret" userId="8d14f05e-03e5-400f-9f01-f5f99516584d" providerId="ADAL" clId="{A1C77D50-C40D-40D7-A80B-D2BE956BD638}" dt="2024-05-06T14:00:27.515" v="1204" actId="1076"/>
        <pc:sldMkLst>
          <pc:docMk/>
          <pc:sldMk cId="2644131257" sldId="2030"/>
        </pc:sldMkLst>
        <pc:spChg chg="mod">
          <ac:chgData name="Frederic Tregret" userId="8d14f05e-03e5-400f-9f01-f5f99516584d" providerId="ADAL" clId="{A1C77D50-C40D-40D7-A80B-D2BE956BD638}" dt="2024-05-06T13:54:05.758" v="966" actId="6549"/>
          <ac:spMkLst>
            <pc:docMk/>
            <pc:sldMk cId="2644131257" sldId="2030"/>
            <ac:spMk id="6" creationId="{AF05B033-BDFC-47C2-9698-44DD2741D0DB}"/>
          </ac:spMkLst>
        </pc:spChg>
        <pc:picChg chg="mod">
          <ac:chgData name="Frederic Tregret" userId="8d14f05e-03e5-400f-9f01-f5f99516584d" providerId="ADAL" clId="{A1C77D50-C40D-40D7-A80B-D2BE956BD638}" dt="2024-05-06T14:00:27.515" v="1204" actId="1076"/>
          <ac:picMkLst>
            <pc:docMk/>
            <pc:sldMk cId="2644131257" sldId="2030"/>
            <ac:picMk id="8" creationId="{34A785B6-1586-07F1-3F90-3AF9B838D854}"/>
          </ac:picMkLst>
        </pc:picChg>
      </pc:sldChg>
      <pc:sldChg chg="addSp modSp mod ord">
        <pc:chgData name="Frederic Tregret" userId="8d14f05e-03e5-400f-9f01-f5f99516584d" providerId="ADAL" clId="{A1C77D50-C40D-40D7-A80B-D2BE956BD638}" dt="2024-05-07T07:18:39.273" v="1411" actId="20577"/>
        <pc:sldMkLst>
          <pc:docMk/>
          <pc:sldMk cId="1356502363" sldId="2032"/>
        </pc:sldMkLst>
        <pc:spChg chg="mod">
          <ac:chgData name="Frederic Tregret" userId="8d14f05e-03e5-400f-9f01-f5f99516584d" providerId="ADAL" clId="{A1C77D50-C40D-40D7-A80B-D2BE956BD638}" dt="2024-05-07T07:18:39.273" v="1411" actId="20577"/>
          <ac:spMkLst>
            <pc:docMk/>
            <pc:sldMk cId="1356502363" sldId="2032"/>
            <ac:spMk id="15" creationId="{9BFFC6CE-CBC0-4940-A1B0-8E51DBCA956A}"/>
          </ac:spMkLst>
        </pc:spChg>
        <pc:spChg chg="mod">
          <ac:chgData name="Frederic Tregret" userId="8d14f05e-03e5-400f-9f01-f5f99516584d" providerId="ADAL" clId="{A1C77D50-C40D-40D7-A80B-D2BE956BD638}" dt="2024-05-06T14:23:42.494" v="1230" actId="14100"/>
          <ac:spMkLst>
            <pc:docMk/>
            <pc:sldMk cId="1356502363" sldId="2032"/>
            <ac:spMk id="16" creationId="{78C7539C-7B21-B169-6140-4D5BDD43584A}"/>
          </ac:spMkLst>
        </pc:spChg>
        <pc:spChg chg="mod ord">
          <ac:chgData name="Frederic Tregret" userId="8d14f05e-03e5-400f-9f01-f5f99516584d" providerId="ADAL" clId="{A1C77D50-C40D-40D7-A80B-D2BE956BD638}" dt="2024-05-06T14:24:01.175" v="1236" actId="1076"/>
          <ac:spMkLst>
            <pc:docMk/>
            <pc:sldMk cId="1356502363" sldId="2032"/>
            <ac:spMk id="17" creationId="{72CC05EE-38B1-3FF6-B161-9D76F68C0DF5}"/>
          </ac:spMkLst>
        </pc:spChg>
        <pc:picChg chg="add mod modCrop">
          <ac:chgData name="Frederic Tregret" userId="8d14f05e-03e5-400f-9f01-f5f99516584d" providerId="ADAL" clId="{A1C77D50-C40D-40D7-A80B-D2BE956BD638}" dt="2024-05-06T14:23:27.897" v="1227" actId="1076"/>
          <ac:picMkLst>
            <pc:docMk/>
            <pc:sldMk cId="1356502363" sldId="2032"/>
            <ac:picMk id="19" creationId="{5D5626FA-AE88-C4EF-453B-F81C9207C18F}"/>
          </ac:picMkLst>
        </pc:picChg>
      </pc:sldChg>
      <pc:sldChg chg="addSp modSp mod ord">
        <pc:chgData name="Frederic Tregret" userId="8d14f05e-03e5-400f-9f01-f5f99516584d" providerId="ADAL" clId="{A1C77D50-C40D-40D7-A80B-D2BE956BD638}" dt="2024-05-07T07:19:09.814" v="1415" actId="115"/>
        <pc:sldMkLst>
          <pc:docMk/>
          <pc:sldMk cId="2586091285" sldId="2034"/>
        </pc:sldMkLst>
        <pc:spChg chg="mod">
          <ac:chgData name="Frederic Tregret" userId="8d14f05e-03e5-400f-9f01-f5f99516584d" providerId="ADAL" clId="{A1C77D50-C40D-40D7-A80B-D2BE956BD638}" dt="2024-05-06T12:56:25.355" v="447" actId="20577"/>
          <ac:spMkLst>
            <pc:docMk/>
            <pc:sldMk cId="2586091285" sldId="2034"/>
            <ac:spMk id="2" creationId="{00000000-0000-0000-0000-000000000000}"/>
          </ac:spMkLst>
        </pc:spChg>
        <pc:spChg chg="add mod">
          <ac:chgData name="Frederic Tregret" userId="8d14f05e-03e5-400f-9f01-f5f99516584d" providerId="ADAL" clId="{A1C77D50-C40D-40D7-A80B-D2BE956BD638}" dt="2024-05-06T14:37:10.543" v="1262" actId="14100"/>
          <ac:spMkLst>
            <pc:docMk/>
            <pc:sldMk cId="2586091285" sldId="2034"/>
            <ac:spMk id="5" creationId="{4A3C51AE-C7B0-5466-ED1B-AC13FBA54E46}"/>
          </ac:spMkLst>
        </pc:spChg>
        <pc:spChg chg="add mod">
          <ac:chgData name="Frederic Tregret" userId="8d14f05e-03e5-400f-9f01-f5f99516584d" providerId="ADAL" clId="{A1C77D50-C40D-40D7-A80B-D2BE956BD638}" dt="2024-05-07T07:19:09.814" v="1415" actId="115"/>
          <ac:spMkLst>
            <pc:docMk/>
            <pc:sldMk cId="2586091285" sldId="2034"/>
            <ac:spMk id="11" creationId="{EA6C2209-FF98-1E29-7142-6A8F966F381D}"/>
          </ac:spMkLst>
        </pc:spChg>
        <pc:spChg chg="mod">
          <ac:chgData name="Frederic Tregret" userId="8d14f05e-03e5-400f-9f01-f5f99516584d" providerId="ADAL" clId="{A1C77D50-C40D-40D7-A80B-D2BE956BD638}" dt="2024-05-06T13:11:52.263" v="636" actId="1035"/>
          <ac:spMkLst>
            <pc:docMk/>
            <pc:sldMk cId="2586091285" sldId="2034"/>
            <ac:spMk id="13" creationId="{4F747EDD-007D-9D1C-F472-49BB3A0610C3}"/>
          </ac:spMkLst>
        </pc:spChg>
        <pc:spChg chg="mod">
          <ac:chgData name="Frederic Tregret" userId="8d14f05e-03e5-400f-9f01-f5f99516584d" providerId="ADAL" clId="{A1C77D50-C40D-40D7-A80B-D2BE956BD638}" dt="2024-05-06T14:37:20.670" v="1263" actId="1036"/>
          <ac:spMkLst>
            <pc:docMk/>
            <pc:sldMk cId="2586091285" sldId="2034"/>
            <ac:spMk id="15" creationId="{9BFFC6CE-CBC0-4940-A1B0-8E51DBCA956A}"/>
          </ac:spMkLst>
        </pc:spChg>
        <pc:spChg chg="mod">
          <ac:chgData name="Frederic Tregret" userId="8d14f05e-03e5-400f-9f01-f5f99516584d" providerId="ADAL" clId="{A1C77D50-C40D-40D7-A80B-D2BE956BD638}" dt="2024-05-06T13:11:40.717" v="634" actId="1035"/>
          <ac:spMkLst>
            <pc:docMk/>
            <pc:sldMk cId="2586091285" sldId="2034"/>
            <ac:spMk id="23" creationId="{053528BA-F85B-63A8-528A-606BD8E04E27}"/>
          </ac:spMkLst>
        </pc:spChg>
        <pc:spChg chg="mod">
          <ac:chgData name="Frederic Tregret" userId="8d14f05e-03e5-400f-9f01-f5f99516584d" providerId="ADAL" clId="{A1C77D50-C40D-40D7-A80B-D2BE956BD638}" dt="2024-05-06T13:11:52.263" v="636" actId="1035"/>
          <ac:spMkLst>
            <pc:docMk/>
            <pc:sldMk cId="2586091285" sldId="2034"/>
            <ac:spMk id="26" creationId="{2DCD1091-25C0-DE0D-B62A-6F9AD72254B8}"/>
          </ac:spMkLst>
        </pc:spChg>
        <pc:spChg chg="mod">
          <ac:chgData name="Frederic Tregret" userId="8d14f05e-03e5-400f-9f01-f5f99516584d" providerId="ADAL" clId="{A1C77D50-C40D-40D7-A80B-D2BE956BD638}" dt="2024-05-06T13:11:40.717" v="634" actId="1035"/>
          <ac:spMkLst>
            <pc:docMk/>
            <pc:sldMk cId="2586091285" sldId="2034"/>
            <ac:spMk id="27" creationId="{28580E62-FB7B-E6CC-FAD4-D54A25D67731}"/>
          </ac:spMkLst>
        </pc:spChg>
        <pc:grpChg chg="mod">
          <ac:chgData name="Frederic Tregret" userId="8d14f05e-03e5-400f-9f01-f5f99516584d" providerId="ADAL" clId="{A1C77D50-C40D-40D7-A80B-D2BE956BD638}" dt="2024-05-06T13:11:52.263" v="636" actId="1035"/>
          <ac:grpSpMkLst>
            <pc:docMk/>
            <pc:sldMk cId="2586091285" sldId="2034"/>
            <ac:grpSpMk id="18" creationId="{50E7F5B7-DB14-451A-73DA-7EDD63DACB56}"/>
          </ac:grpSpMkLst>
        </pc:grpChg>
        <pc:grpChg chg="mod">
          <ac:chgData name="Frederic Tregret" userId="8d14f05e-03e5-400f-9f01-f5f99516584d" providerId="ADAL" clId="{A1C77D50-C40D-40D7-A80B-D2BE956BD638}" dt="2024-05-06T13:11:40.717" v="634" actId="1035"/>
          <ac:grpSpMkLst>
            <pc:docMk/>
            <pc:sldMk cId="2586091285" sldId="2034"/>
            <ac:grpSpMk id="22" creationId="{D4C16726-61A3-1454-567D-DCB253472F57}"/>
          </ac:grpSpMkLst>
        </pc:grpChg>
        <pc:picChg chg="mod">
          <ac:chgData name="Frederic Tregret" userId="8d14f05e-03e5-400f-9f01-f5f99516584d" providerId="ADAL" clId="{A1C77D50-C40D-40D7-A80B-D2BE956BD638}" dt="2024-05-06T13:11:40.717" v="634" actId="1035"/>
          <ac:picMkLst>
            <pc:docMk/>
            <pc:sldMk cId="2586091285" sldId="2034"/>
            <ac:picMk id="3" creationId="{EE167529-0D89-DD30-029B-F0C6AC59C1D0}"/>
          </ac:picMkLst>
        </pc:picChg>
        <pc:picChg chg="mod">
          <ac:chgData name="Frederic Tregret" userId="8d14f05e-03e5-400f-9f01-f5f99516584d" providerId="ADAL" clId="{A1C77D50-C40D-40D7-A80B-D2BE956BD638}" dt="2024-05-06T13:11:52.263" v="636" actId="1035"/>
          <ac:picMkLst>
            <pc:docMk/>
            <pc:sldMk cId="2586091285" sldId="2034"/>
            <ac:picMk id="6" creationId="{A55B0AAB-03B9-DBA3-10ED-44B82E014027}"/>
          </ac:picMkLst>
        </pc:picChg>
        <pc:picChg chg="add mod">
          <ac:chgData name="Frederic Tregret" userId="8d14f05e-03e5-400f-9f01-f5f99516584d" providerId="ADAL" clId="{A1C77D50-C40D-40D7-A80B-D2BE956BD638}" dt="2024-05-06T14:37:03.577" v="1260" actId="1076"/>
          <ac:picMkLst>
            <pc:docMk/>
            <pc:sldMk cId="2586091285" sldId="2034"/>
            <ac:picMk id="8" creationId="{E4B33EBF-8EC3-86F0-C8EF-2A80AB38E90E}"/>
          </ac:picMkLst>
        </pc:picChg>
        <pc:picChg chg="mod">
          <ac:chgData name="Frederic Tregret" userId="8d14f05e-03e5-400f-9f01-f5f99516584d" providerId="ADAL" clId="{A1C77D50-C40D-40D7-A80B-D2BE956BD638}" dt="2024-05-06T14:37:20.670" v="1263" actId="1036"/>
          <ac:picMkLst>
            <pc:docMk/>
            <pc:sldMk cId="2586091285" sldId="2034"/>
            <ac:picMk id="9" creationId="{6FA637B8-A025-33DB-AAD1-8AE9AAA809EA}"/>
          </ac:picMkLst>
        </pc:picChg>
        <pc:picChg chg="mod">
          <ac:chgData name="Frederic Tregret" userId="8d14f05e-03e5-400f-9f01-f5f99516584d" providerId="ADAL" clId="{A1C77D50-C40D-40D7-A80B-D2BE956BD638}" dt="2024-05-06T14:37:20.670" v="1263" actId="1036"/>
          <ac:picMkLst>
            <pc:docMk/>
            <pc:sldMk cId="2586091285" sldId="2034"/>
            <ac:picMk id="10" creationId="{F4E79230-64B4-0D78-3694-FD521E41F369}"/>
          </ac:picMkLst>
        </pc:picChg>
      </pc:sldChg>
      <pc:sldChg chg="modSp mod ord">
        <pc:chgData name="Frederic Tregret" userId="8d14f05e-03e5-400f-9f01-f5f99516584d" providerId="ADAL" clId="{A1C77D50-C40D-40D7-A80B-D2BE956BD638}" dt="2024-05-07T07:34:06.204" v="1443" actId="20577"/>
        <pc:sldMkLst>
          <pc:docMk/>
          <pc:sldMk cId="3385709994" sldId="2036"/>
        </pc:sldMkLst>
        <pc:spChg chg="mod">
          <ac:chgData name="Frederic Tregret" userId="8d14f05e-03e5-400f-9f01-f5f99516584d" providerId="ADAL" clId="{A1C77D50-C40D-40D7-A80B-D2BE956BD638}" dt="2024-05-07T07:23:48.679" v="1423" actId="20577"/>
          <ac:spMkLst>
            <pc:docMk/>
            <pc:sldMk cId="3385709994" sldId="2036"/>
            <ac:spMk id="2" creationId="{00000000-0000-0000-0000-000000000000}"/>
          </ac:spMkLst>
        </pc:spChg>
        <pc:spChg chg="mod">
          <ac:chgData name="Frederic Tregret" userId="8d14f05e-03e5-400f-9f01-f5f99516584d" providerId="ADAL" clId="{A1C77D50-C40D-40D7-A80B-D2BE956BD638}" dt="2024-05-07T07:34:06.204" v="1443" actId="20577"/>
          <ac:spMkLst>
            <pc:docMk/>
            <pc:sldMk cId="3385709994" sldId="2036"/>
            <ac:spMk id="15" creationId="{9BFFC6CE-CBC0-4940-A1B0-8E51DBCA956A}"/>
          </ac:spMkLst>
        </pc:spChg>
      </pc:sldChg>
      <pc:sldChg chg="addSp delSp modSp mod ord">
        <pc:chgData name="Frederic Tregret" userId="8d14f05e-03e5-400f-9f01-f5f99516584d" providerId="ADAL" clId="{A1C77D50-C40D-40D7-A80B-D2BE956BD638}" dt="2024-05-07T07:22:44.106" v="1418" actId="20577"/>
        <pc:sldMkLst>
          <pc:docMk/>
          <pc:sldMk cId="3989631979" sldId="2037"/>
        </pc:sldMkLst>
        <pc:spChg chg="mod">
          <ac:chgData name="Frederic Tregret" userId="8d14f05e-03e5-400f-9f01-f5f99516584d" providerId="ADAL" clId="{A1C77D50-C40D-40D7-A80B-D2BE956BD638}" dt="2024-05-06T14:38:55.779" v="1277" actId="14100"/>
          <ac:spMkLst>
            <pc:docMk/>
            <pc:sldMk cId="3989631979" sldId="2037"/>
            <ac:spMk id="7" creationId="{1C721761-1D57-0625-930B-BDF96AC764C9}"/>
          </ac:spMkLst>
        </pc:spChg>
        <pc:spChg chg="add del mod">
          <ac:chgData name="Frederic Tregret" userId="8d14f05e-03e5-400f-9f01-f5f99516584d" providerId="ADAL" clId="{A1C77D50-C40D-40D7-A80B-D2BE956BD638}" dt="2024-05-06T14:38:17.556" v="1269" actId="478"/>
          <ac:spMkLst>
            <pc:docMk/>
            <pc:sldMk cId="3989631979" sldId="2037"/>
            <ac:spMk id="11" creationId="{1ABFC032-C566-9CFA-CBE7-F188BFF1059A}"/>
          </ac:spMkLst>
        </pc:spChg>
        <pc:spChg chg="mod">
          <ac:chgData name="Frederic Tregret" userId="8d14f05e-03e5-400f-9f01-f5f99516584d" providerId="ADAL" clId="{A1C77D50-C40D-40D7-A80B-D2BE956BD638}" dt="2024-05-07T07:22:44.106" v="1418" actId="20577"/>
          <ac:spMkLst>
            <pc:docMk/>
            <pc:sldMk cId="3989631979" sldId="2037"/>
            <ac:spMk id="15" creationId="{9BFFC6CE-CBC0-4940-A1B0-8E51DBCA956A}"/>
          </ac:spMkLst>
        </pc:spChg>
        <pc:spChg chg="ord">
          <ac:chgData name="Frederic Tregret" userId="8d14f05e-03e5-400f-9f01-f5f99516584d" providerId="ADAL" clId="{A1C77D50-C40D-40D7-A80B-D2BE956BD638}" dt="2024-05-06T14:38:50.835" v="1276" actId="166"/>
          <ac:spMkLst>
            <pc:docMk/>
            <pc:sldMk cId="3989631979" sldId="2037"/>
            <ac:spMk id="17" creationId="{72CC05EE-38B1-3FF6-B161-9D76F68C0DF5}"/>
          </ac:spMkLst>
        </pc:spChg>
        <pc:picChg chg="add del mod">
          <ac:chgData name="Frederic Tregret" userId="8d14f05e-03e5-400f-9f01-f5f99516584d" providerId="ADAL" clId="{A1C77D50-C40D-40D7-A80B-D2BE956BD638}" dt="2024-05-06T14:37:43.171" v="1265" actId="478"/>
          <ac:picMkLst>
            <pc:docMk/>
            <pc:sldMk cId="3989631979" sldId="2037"/>
            <ac:picMk id="8" creationId="{477FDD86-4B5D-8B1B-9A91-59B49D804CC7}"/>
          </ac:picMkLst>
        </pc:picChg>
        <pc:picChg chg="add mod ord">
          <ac:chgData name="Frederic Tregret" userId="8d14f05e-03e5-400f-9f01-f5f99516584d" providerId="ADAL" clId="{A1C77D50-C40D-40D7-A80B-D2BE956BD638}" dt="2024-05-06T14:38:47.037" v="1275" actId="171"/>
          <ac:picMkLst>
            <pc:docMk/>
            <pc:sldMk cId="3989631979" sldId="2037"/>
            <ac:picMk id="10" creationId="{FF2D11C1-E762-C829-9816-E846F6BAB610}"/>
          </ac:picMkLst>
        </pc:picChg>
      </pc:sldChg>
      <pc:sldChg chg="modSp mod ord">
        <pc:chgData name="Frederic Tregret" userId="8d14f05e-03e5-400f-9f01-f5f99516584d" providerId="ADAL" clId="{A1C77D50-C40D-40D7-A80B-D2BE956BD638}" dt="2024-05-07T07:23:57.256" v="1430" actId="20577"/>
        <pc:sldMkLst>
          <pc:docMk/>
          <pc:sldMk cId="2947578491" sldId="2038"/>
        </pc:sldMkLst>
        <pc:spChg chg="mod">
          <ac:chgData name="Frederic Tregret" userId="8d14f05e-03e5-400f-9f01-f5f99516584d" providerId="ADAL" clId="{A1C77D50-C40D-40D7-A80B-D2BE956BD638}" dt="2024-05-07T07:23:57.256" v="1430" actId="20577"/>
          <ac:spMkLst>
            <pc:docMk/>
            <pc:sldMk cId="2947578491" sldId="2038"/>
            <ac:spMk id="2" creationId="{00000000-0000-0000-0000-000000000000}"/>
          </ac:spMkLst>
        </pc:spChg>
        <pc:spChg chg="mod">
          <ac:chgData name="Frederic Tregret" userId="8d14f05e-03e5-400f-9f01-f5f99516584d" providerId="ADAL" clId="{A1C77D50-C40D-40D7-A80B-D2BE956BD638}" dt="2024-05-06T14:46:12.415" v="1381" actId="1036"/>
          <ac:spMkLst>
            <pc:docMk/>
            <pc:sldMk cId="2947578491" sldId="2038"/>
            <ac:spMk id="12" creationId="{E434E9F2-475E-E93D-052B-07E452EAF112}"/>
          </ac:spMkLst>
        </pc:spChg>
        <pc:spChg chg="mod">
          <ac:chgData name="Frederic Tregret" userId="8d14f05e-03e5-400f-9f01-f5f99516584d" providerId="ADAL" clId="{A1C77D50-C40D-40D7-A80B-D2BE956BD638}" dt="2024-05-06T14:53:54.919" v="1397" actId="113"/>
          <ac:spMkLst>
            <pc:docMk/>
            <pc:sldMk cId="2947578491" sldId="2038"/>
            <ac:spMk id="15" creationId="{9BFFC6CE-CBC0-4940-A1B0-8E51DBCA956A}"/>
          </ac:spMkLst>
        </pc:spChg>
        <pc:spChg chg="mod">
          <ac:chgData name="Frederic Tregret" userId="8d14f05e-03e5-400f-9f01-f5f99516584d" providerId="ADAL" clId="{A1C77D50-C40D-40D7-A80B-D2BE956BD638}" dt="2024-05-06T14:47:05.992" v="1386" actId="1035"/>
          <ac:spMkLst>
            <pc:docMk/>
            <pc:sldMk cId="2947578491" sldId="2038"/>
            <ac:spMk id="16" creationId="{0167E70D-A3CF-70D8-25A5-E43484357959}"/>
          </ac:spMkLst>
        </pc:spChg>
        <pc:spChg chg="mod">
          <ac:chgData name="Frederic Tregret" userId="8d14f05e-03e5-400f-9f01-f5f99516584d" providerId="ADAL" clId="{A1C77D50-C40D-40D7-A80B-D2BE956BD638}" dt="2024-05-06T14:46:12.415" v="1381" actId="1036"/>
          <ac:spMkLst>
            <pc:docMk/>
            <pc:sldMk cId="2947578491" sldId="2038"/>
            <ac:spMk id="17" creationId="{72CC05EE-38B1-3FF6-B161-9D76F68C0DF5}"/>
          </ac:spMkLst>
        </pc:spChg>
        <pc:spChg chg="mod">
          <ac:chgData name="Frederic Tregret" userId="8d14f05e-03e5-400f-9f01-f5f99516584d" providerId="ADAL" clId="{A1C77D50-C40D-40D7-A80B-D2BE956BD638}" dt="2024-05-06T14:52:42.989" v="1392" actId="1038"/>
          <ac:spMkLst>
            <pc:docMk/>
            <pc:sldMk cId="2947578491" sldId="2038"/>
            <ac:spMk id="28" creationId="{918EA580-EF8D-AAFB-3E17-5C81BE6B58D1}"/>
          </ac:spMkLst>
        </pc:spChg>
        <pc:spChg chg="mod">
          <ac:chgData name="Frederic Tregret" userId="8d14f05e-03e5-400f-9f01-f5f99516584d" providerId="ADAL" clId="{A1C77D50-C40D-40D7-A80B-D2BE956BD638}" dt="2024-05-06T14:52:42.989" v="1392" actId="1038"/>
          <ac:spMkLst>
            <pc:docMk/>
            <pc:sldMk cId="2947578491" sldId="2038"/>
            <ac:spMk id="29" creationId="{B7E83B19-01FE-0587-F272-CE1BEF768BA9}"/>
          </ac:spMkLst>
        </pc:spChg>
        <pc:spChg chg="mod">
          <ac:chgData name="Frederic Tregret" userId="8d14f05e-03e5-400f-9f01-f5f99516584d" providerId="ADAL" clId="{A1C77D50-C40D-40D7-A80B-D2BE956BD638}" dt="2024-05-06T14:52:42.989" v="1392" actId="1038"/>
          <ac:spMkLst>
            <pc:docMk/>
            <pc:sldMk cId="2947578491" sldId="2038"/>
            <ac:spMk id="30" creationId="{59F493C4-D24D-D2FB-AD49-2C2DCDA95811}"/>
          </ac:spMkLst>
        </pc:spChg>
        <pc:grpChg chg="mod">
          <ac:chgData name="Frederic Tregret" userId="8d14f05e-03e5-400f-9f01-f5f99516584d" providerId="ADAL" clId="{A1C77D50-C40D-40D7-A80B-D2BE956BD638}" dt="2024-05-06T14:52:42.989" v="1392" actId="1038"/>
          <ac:grpSpMkLst>
            <pc:docMk/>
            <pc:sldMk cId="2947578491" sldId="2038"/>
            <ac:grpSpMk id="27" creationId="{29A58E68-A037-4415-A89A-E1C18008444E}"/>
          </ac:grpSpMkLst>
        </pc:grpChg>
        <pc:picChg chg="mod">
          <ac:chgData name="Frederic Tregret" userId="8d14f05e-03e5-400f-9f01-f5f99516584d" providerId="ADAL" clId="{A1C77D50-C40D-40D7-A80B-D2BE956BD638}" dt="2024-05-06T14:46:12.415" v="1381" actId="1036"/>
          <ac:picMkLst>
            <pc:docMk/>
            <pc:sldMk cId="2947578491" sldId="2038"/>
            <ac:picMk id="3" creationId="{EE167529-0D89-DD30-029B-F0C6AC59C1D0}"/>
          </ac:picMkLst>
        </pc:picChg>
        <pc:picChg chg="mod modCrop">
          <ac:chgData name="Frederic Tregret" userId="8d14f05e-03e5-400f-9f01-f5f99516584d" providerId="ADAL" clId="{A1C77D50-C40D-40D7-A80B-D2BE956BD638}" dt="2024-05-06T14:46:12.415" v="1381" actId="1036"/>
          <ac:picMkLst>
            <pc:docMk/>
            <pc:sldMk cId="2947578491" sldId="2038"/>
            <ac:picMk id="5" creationId="{FFB79BF9-5B69-D5BC-8775-31E96869B83C}"/>
          </ac:picMkLst>
        </pc:picChg>
        <pc:picChg chg="mod">
          <ac:chgData name="Frederic Tregret" userId="8d14f05e-03e5-400f-9f01-f5f99516584d" providerId="ADAL" clId="{A1C77D50-C40D-40D7-A80B-D2BE956BD638}" dt="2024-05-06T14:47:05.992" v="1386" actId="1035"/>
          <ac:picMkLst>
            <pc:docMk/>
            <pc:sldMk cId="2947578491" sldId="2038"/>
            <ac:picMk id="8" creationId="{581105E4-934E-1887-F4FE-2DCF981FAFCE}"/>
          </ac:picMkLst>
        </pc:picChg>
        <pc:picChg chg="mod">
          <ac:chgData name="Frederic Tregret" userId="8d14f05e-03e5-400f-9f01-f5f99516584d" providerId="ADAL" clId="{A1C77D50-C40D-40D7-A80B-D2BE956BD638}" dt="2024-05-06T14:52:42.989" v="1392" actId="1038"/>
          <ac:picMkLst>
            <pc:docMk/>
            <pc:sldMk cId="2947578491" sldId="2038"/>
            <ac:picMk id="20" creationId="{BD9DE23B-A286-798E-81F9-12BE7647304D}"/>
          </ac:picMkLst>
        </pc:picChg>
        <pc:picChg chg="mod">
          <ac:chgData name="Frederic Tregret" userId="8d14f05e-03e5-400f-9f01-f5f99516584d" providerId="ADAL" clId="{A1C77D50-C40D-40D7-A80B-D2BE956BD638}" dt="2024-05-06T14:46:12.415" v="1381" actId="1036"/>
          <ac:picMkLst>
            <pc:docMk/>
            <pc:sldMk cId="2947578491" sldId="2038"/>
            <ac:picMk id="21" creationId="{080E253B-951C-0F3F-EE73-63C9EA2CDE40}"/>
          </ac:picMkLst>
        </pc:picChg>
        <pc:picChg chg="mod">
          <ac:chgData name="Frederic Tregret" userId="8d14f05e-03e5-400f-9f01-f5f99516584d" providerId="ADAL" clId="{A1C77D50-C40D-40D7-A80B-D2BE956BD638}" dt="2024-05-06T14:47:05.992" v="1386" actId="1035"/>
          <ac:picMkLst>
            <pc:docMk/>
            <pc:sldMk cId="2947578491" sldId="2038"/>
            <ac:picMk id="22" creationId="{40B8711F-3387-A50A-0DDA-05CB9993228B}"/>
          </ac:picMkLst>
        </pc:picChg>
        <pc:picChg chg="mod">
          <ac:chgData name="Frederic Tregret" userId="8d14f05e-03e5-400f-9f01-f5f99516584d" providerId="ADAL" clId="{A1C77D50-C40D-40D7-A80B-D2BE956BD638}" dt="2024-05-06T14:47:05.992" v="1386" actId="1035"/>
          <ac:picMkLst>
            <pc:docMk/>
            <pc:sldMk cId="2947578491" sldId="2038"/>
            <ac:picMk id="23" creationId="{D8F20F66-50D9-D577-B911-282F6676753F}"/>
          </ac:picMkLst>
        </pc:picChg>
        <pc:picChg chg="mod modCrop">
          <ac:chgData name="Frederic Tregret" userId="8d14f05e-03e5-400f-9f01-f5f99516584d" providerId="ADAL" clId="{A1C77D50-C40D-40D7-A80B-D2BE956BD638}" dt="2024-05-06T14:53:40.298" v="1396" actId="208"/>
          <ac:picMkLst>
            <pc:docMk/>
            <pc:sldMk cId="2947578491" sldId="2038"/>
            <ac:picMk id="25" creationId="{33A5BB8D-DA6A-5298-4D9E-FA79C2AB30B2}"/>
          </ac:picMkLst>
        </pc:picChg>
        <pc:picChg chg="mod">
          <ac:chgData name="Frederic Tregret" userId="8d14f05e-03e5-400f-9f01-f5f99516584d" providerId="ADAL" clId="{A1C77D50-C40D-40D7-A80B-D2BE956BD638}" dt="2024-05-06T14:53:40.298" v="1396" actId="208"/>
          <ac:picMkLst>
            <pc:docMk/>
            <pc:sldMk cId="2947578491" sldId="2038"/>
            <ac:picMk id="26" creationId="{F95B53DA-8F39-2E69-7A85-48FC66A5E6C2}"/>
          </ac:picMkLst>
        </pc:picChg>
      </pc:sldChg>
      <pc:sldChg chg="modSp mod">
        <pc:chgData name="Frederic Tregret" userId="8d14f05e-03e5-400f-9f01-f5f99516584d" providerId="ADAL" clId="{A1C77D50-C40D-40D7-A80B-D2BE956BD638}" dt="2024-05-06T12:39:33.601" v="89" actId="255"/>
        <pc:sldMkLst>
          <pc:docMk/>
          <pc:sldMk cId="1510501684" sldId="2040"/>
        </pc:sldMkLst>
        <pc:spChg chg="mod">
          <ac:chgData name="Frederic Tregret" userId="8d14f05e-03e5-400f-9f01-f5f99516584d" providerId="ADAL" clId="{A1C77D50-C40D-40D7-A80B-D2BE956BD638}" dt="2024-05-06T12:39:33.601" v="89" actId="255"/>
          <ac:spMkLst>
            <pc:docMk/>
            <pc:sldMk cId="1510501684" sldId="2040"/>
            <ac:spMk id="2" creationId="{00000000-0000-0000-0000-000000000000}"/>
          </ac:spMkLst>
        </pc:spChg>
        <pc:spChg chg="mod">
          <ac:chgData name="Frederic Tregret" userId="8d14f05e-03e5-400f-9f01-f5f99516584d" providerId="ADAL" clId="{A1C77D50-C40D-40D7-A80B-D2BE956BD638}" dt="2024-05-06T12:37:28.646" v="34" actId="20577"/>
          <ac:spMkLst>
            <pc:docMk/>
            <pc:sldMk cId="1510501684" sldId="2040"/>
            <ac:spMk id="7" creationId="{00000000-0000-0000-0000-000000000000}"/>
          </ac:spMkLst>
        </pc:spChg>
      </pc:sldChg>
      <pc:sldChg chg="addSp delSp modSp add mod ord">
        <pc:chgData name="Frederic Tregret" userId="8d14f05e-03e5-400f-9f01-f5f99516584d" providerId="ADAL" clId="{A1C77D50-C40D-40D7-A80B-D2BE956BD638}" dt="2024-05-06T13:59:42.041" v="1201" actId="1076"/>
        <pc:sldMkLst>
          <pc:docMk/>
          <pc:sldMk cId="3300628365" sldId="2041"/>
        </pc:sldMkLst>
        <pc:spChg chg="mod">
          <ac:chgData name="Frederic Tregret" userId="8d14f05e-03e5-400f-9f01-f5f99516584d" providerId="ADAL" clId="{A1C77D50-C40D-40D7-A80B-D2BE956BD638}" dt="2024-05-06T13:54:32.360" v="1072" actId="20577"/>
          <ac:spMkLst>
            <pc:docMk/>
            <pc:sldMk cId="3300628365" sldId="2041"/>
            <ac:spMk id="6" creationId="{AF05B033-BDFC-47C2-9698-44DD2741D0DB}"/>
          </ac:spMkLst>
        </pc:spChg>
        <pc:picChg chg="add mod">
          <ac:chgData name="Frederic Tregret" userId="8d14f05e-03e5-400f-9f01-f5f99516584d" providerId="ADAL" clId="{A1C77D50-C40D-40D7-A80B-D2BE956BD638}" dt="2024-05-06T13:59:42.041" v="1201" actId="1076"/>
          <ac:picMkLst>
            <pc:docMk/>
            <pc:sldMk cId="3300628365" sldId="2041"/>
            <ac:picMk id="7" creationId="{D7849AC1-39E1-1919-3246-608B968BB2E7}"/>
          </ac:picMkLst>
        </pc:picChg>
        <pc:picChg chg="del">
          <ac:chgData name="Frederic Tregret" userId="8d14f05e-03e5-400f-9f01-f5f99516584d" providerId="ADAL" clId="{A1C77D50-C40D-40D7-A80B-D2BE956BD638}" dt="2024-05-06T12:49:17.079" v="223" actId="478"/>
          <ac:picMkLst>
            <pc:docMk/>
            <pc:sldMk cId="3300628365" sldId="2041"/>
            <ac:picMk id="8" creationId="{34A785B6-1586-07F1-3F90-3AF9B838D854}"/>
          </ac:picMkLst>
        </pc:picChg>
      </pc:sldChg>
      <pc:sldChg chg="addSp delSp modSp add mod ord">
        <pc:chgData name="Frederic Tregret" userId="8d14f05e-03e5-400f-9f01-f5f99516584d" providerId="ADAL" clId="{A1C77D50-C40D-40D7-A80B-D2BE956BD638}" dt="2024-05-06T14:00:14.392" v="1203" actId="1076"/>
        <pc:sldMkLst>
          <pc:docMk/>
          <pc:sldMk cId="3425257286" sldId="2042"/>
        </pc:sldMkLst>
        <pc:spChg chg="mod">
          <ac:chgData name="Frederic Tregret" userId="8d14f05e-03e5-400f-9f01-f5f99516584d" providerId="ADAL" clId="{A1C77D50-C40D-40D7-A80B-D2BE956BD638}" dt="2024-05-06T13:55:42.213" v="1183" actId="6549"/>
          <ac:spMkLst>
            <pc:docMk/>
            <pc:sldMk cId="3425257286" sldId="2042"/>
            <ac:spMk id="6" creationId="{AF05B033-BDFC-47C2-9698-44DD2741D0DB}"/>
          </ac:spMkLst>
        </pc:spChg>
        <pc:picChg chg="add del mod">
          <ac:chgData name="Frederic Tregret" userId="8d14f05e-03e5-400f-9f01-f5f99516584d" providerId="ADAL" clId="{A1C77D50-C40D-40D7-A80B-D2BE956BD638}" dt="2024-05-06T13:57:18.943" v="1188" actId="21"/>
          <ac:picMkLst>
            <pc:docMk/>
            <pc:sldMk cId="3425257286" sldId="2042"/>
            <ac:picMk id="8" creationId="{D7849AC1-39E1-1919-3246-608B968BB2E7}"/>
          </ac:picMkLst>
        </pc:picChg>
        <pc:picChg chg="add mod">
          <ac:chgData name="Frederic Tregret" userId="8d14f05e-03e5-400f-9f01-f5f99516584d" providerId="ADAL" clId="{A1C77D50-C40D-40D7-A80B-D2BE956BD638}" dt="2024-05-06T14:00:14.392" v="1203" actId="1076"/>
          <ac:picMkLst>
            <pc:docMk/>
            <pc:sldMk cId="3425257286" sldId="2042"/>
            <ac:picMk id="10" creationId="{823B5F8F-8FAE-D118-4EA3-1B3A3506A75B}"/>
          </ac:picMkLst>
        </pc:picChg>
      </pc:sldChg>
      <pc:sldChg chg="addSp delSp modSp add mod ord">
        <pc:chgData name="Frederic Tregret" userId="8d14f05e-03e5-400f-9f01-f5f99516584d" providerId="ADAL" clId="{A1C77D50-C40D-40D7-A80B-D2BE956BD638}" dt="2024-05-07T08:08:24.404" v="1461" actId="2085"/>
        <pc:sldMkLst>
          <pc:docMk/>
          <pc:sldMk cId="419098340" sldId="2043"/>
        </pc:sldMkLst>
        <pc:spChg chg="mod">
          <ac:chgData name="Frederic Tregret" userId="8d14f05e-03e5-400f-9f01-f5f99516584d" providerId="ADAL" clId="{A1C77D50-C40D-40D7-A80B-D2BE956BD638}" dt="2024-05-06T13:55:06.965" v="1086" actId="20577"/>
          <ac:spMkLst>
            <pc:docMk/>
            <pc:sldMk cId="419098340" sldId="2043"/>
            <ac:spMk id="6" creationId="{AF05B033-BDFC-47C2-9698-44DD2741D0DB}"/>
          </ac:spMkLst>
        </pc:spChg>
        <pc:picChg chg="del">
          <ac:chgData name="Frederic Tregret" userId="8d14f05e-03e5-400f-9f01-f5f99516584d" providerId="ADAL" clId="{A1C77D50-C40D-40D7-A80B-D2BE956BD638}" dt="2024-05-06T12:53:15.202" v="405" actId="478"/>
          <ac:picMkLst>
            <pc:docMk/>
            <pc:sldMk cId="419098340" sldId="2043"/>
            <ac:picMk id="7" creationId="{CA91A7CD-AD07-852E-CB58-E598671B70D7}"/>
          </ac:picMkLst>
        </pc:picChg>
        <pc:picChg chg="add mod">
          <ac:chgData name="Frederic Tregret" userId="8d14f05e-03e5-400f-9f01-f5f99516584d" providerId="ADAL" clId="{A1C77D50-C40D-40D7-A80B-D2BE956BD638}" dt="2024-05-07T08:08:24.404" v="1461" actId="2085"/>
          <ac:picMkLst>
            <pc:docMk/>
            <pc:sldMk cId="419098340" sldId="2043"/>
            <ac:picMk id="9" creationId="{EBB6F38D-EE78-E46A-AD4D-37D1AFA7EC4F}"/>
          </ac:picMkLst>
        </pc:picChg>
      </pc:sldChg>
      <pc:sldMasterChg chg="modSldLayout">
        <pc:chgData name="Frederic Tregret" userId="8d14f05e-03e5-400f-9f01-f5f99516584d" providerId="ADAL" clId="{A1C77D50-C40D-40D7-A80B-D2BE956BD638}" dt="2024-05-06T13:25:37.092" v="908" actId="20577"/>
        <pc:sldMasterMkLst>
          <pc:docMk/>
          <pc:sldMasterMk cId="0" sldId="2147483689"/>
        </pc:sldMasterMkLst>
        <pc:sldLayoutChg chg="modSp mod">
          <pc:chgData name="Frederic Tregret" userId="8d14f05e-03e5-400f-9f01-f5f99516584d" providerId="ADAL" clId="{A1C77D50-C40D-40D7-A80B-D2BE956BD638}" dt="2024-05-06T13:25:37.092" v="908" actId="20577"/>
          <pc:sldLayoutMkLst>
            <pc:docMk/>
            <pc:sldMasterMk cId="0" sldId="2147483689"/>
            <pc:sldLayoutMk cId="2367414611" sldId="2147483700"/>
          </pc:sldLayoutMkLst>
          <pc:spChg chg="mod">
            <ac:chgData name="Frederic Tregret" userId="8d14f05e-03e5-400f-9f01-f5f99516584d" providerId="ADAL" clId="{A1C77D50-C40D-40D7-A80B-D2BE956BD638}" dt="2024-05-06T13:25:37.092" v="908" actId="20577"/>
            <ac:spMkLst>
              <pc:docMk/>
              <pc:sldMasterMk cId="0" sldId="2147483689"/>
              <pc:sldLayoutMk cId="2367414611" sldId="2147483700"/>
              <ac:spMk id="28" creationId="{00000000-0000-0000-0000-000000000000}"/>
            </ac:spMkLst>
          </pc:spChg>
          <pc:picChg chg="mod">
            <ac:chgData name="Frederic Tregret" userId="8d14f05e-03e5-400f-9f01-f5f99516584d" providerId="ADAL" clId="{A1C77D50-C40D-40D7-A80B-D2BE956BD638}" dt="2024-05-06T13:22:46.044" v="849" actId="1035"/>
            <ac:picMkLst>
              <pc:docMk/>
              <pc:sldMasterMk cId="0" sldId="2147483689"/>
              <pc:sldLayoutMk cId="2367414611" sldId="2147483700"/>
              <ac:picMk id="29"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921" tIns="47960" rIns="95921" bIns="47960" numCol="1" anchor="t" anchorCtr="0" compatLnSpc="1">
            <a:prstTxWarp prst="textNoShape">
              <a:avLst/>
            </a:prstTxWarp>
          </a:bodyPr>
          <a:lstStyle>
            <a:lvl1pPr defTabSz="958850">
              <a:defRPr sz="1300">
                <a:solidFill>
                  <a:schemeClr val="tx1"/>
                </a:solidFill>
              </a:defRPr>
            </a:lvl1pPr>
          </a:lstStyle>
          <a:p>
            <a:endParaRPr lang="fr-FR"/>
          </a:p>
        </p:txBody>
      </p:sp>
      <p:sp>
        <p:nvSpPr>
          <p:cNvPr id="512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5921" tIns="47960" rIns="95921" bIns="47960" numCol="1" anchor="t" anchorCtr="0" compatLnSpc="1">
            <a:prstTxWarp prst="textNoShape">
              <a:avLst/>
            </a:prstTxWarp>
          </a:bodyPr>
          <a:lstStyle>
            <a:lvl1pPr algn="r" defTabSz="958850">
              <a:defRPr sz="1300">
                <a:solidFill>
                  <a:schemeClr val="tx1"/>
                </a:solidFill>
              </a:defRPr>
            </a:lvl1pPr>
          </a:lstStyle>
          <a:p>
            <a:fld id="{F7E3A383-60C9-41F7-BD1D-29835F22E1D3}" type="datetime1">
              <a:rPr lang="fr-FR"/>
              <a:pPr/>
              <a:t>27/05/2024</a:t>
            </a:fld>
            <a:endParaRPr lang="fr-FR"/>
          </a:p>
        </p:txBody>
      </p:sp>
      <p:sp>
        <p:nvSpPr>
          <p:cNvPr id="512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5921" tIns="47960" rIns="95921" bIns="47960" numCol="1" anchor="b" anchorCtr="0" compatLnSpc="1">
            <a:prstTxWarp prst="textNoShape">
              <a:avLst/>
            </a:prstTxWarp>
          </a:bodyPr>
          <a:lstStyle>
            <a:lvl1pPr defTabSz="958850">
              <a:defRPr sz="1300">
                <a:solidFill>
                  <a:schemeClr val="tx1"/>
                </a:solidFill>
              </a:defRPr>
            </a:lvl1pPr>
          </a:lstStyle>
          <a:p>
            <a:endParaRPr lang="fr-FR"/>
          </a:p>
        </p:txBody>
      </p:sp>
      <p:sp>
        <p:nvSpPr>
          <p:cNvPr id="5125"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5921" tIns="47960" rIns="95921" bIns="47960" numCol="1" anchor="b" anchorCtr="0" compatLnSpc="1">
            <a:prstTxWarp prst="textNoShape">
              <a:avLst/>
            </a:prstTxWarp>
          </a:bodyPr>
          <a:lstStyle>
            <a:lvl1pPr algn="r" defTabSz="958850">
              <a:defRPr sz="1300">
                <a:solidFill>
                  <a:schemeClr val="tx1"/>
                </a:solidFill>
              </a:defRPr>
            </a:lvl1pPr>
          </a:lstStyle>
          <a:p>
            <a:fld id="{A7815FF9-2835-4963-8D1E-203469E30B1F}" type="slidenum">
              <a:rPr lang="fr-FR"/>
              <a:pPr/>
              <a:t>‹N°›</a:t>
            </a:fld>
            <a:endParaRPr lang="fr-FR"/>
          </a:p>
        </p:txBody>
      </p:sp>
    </p:spTree>
    <p:extLst>
      <p:ext uri="{BB962C8B-B14F-4D97-AF65-F5344CB8AC3E}">
        <p14:creationId xmlns:p14="http://schemas.microsoft.com/office/powerpoint/2010/main" val="1038350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921" tIns="47960" rIns="95921" bIns="47960" numCol="1" anchor="t" anchorCtr="0" compatLnSpc="1">
            <a:prstTxWarp prst="textNoShape">
              <a:avLst/>
            </a:prstTxWarp>
          </a:bodyPr>
          <a:lstStyle>
            <a:lvl1pPr defTabSz="958850">
              <a:defRPr sz="1300">
                <a:solidFill>
                  <a:schemeClr val="tx1"/>
                </a:solidFill>
              </a:defRPr>
            </a:lvl1pPr>
          </a:lstStyle>
          <a:p>
            <a:endParaRPr lang="fr-FR"/>
          </a:p>
        </p:txBody>
      </p:sp>
      <p:sp>
        <p:nvSpPr>
          <p:cNvPr id="3075"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5921" tIns="47960" rIns="95921" bIns="47960" numCol="1" anchor="t" anchorCtr="0" compatLnSpc="1">
            <a:prstTxWarp prst="textNoShape">
              <a:avLst/>
            </a:prstTxWarp>
          </a:bodyPr>
          <a:lstStyle>
            <a:lvl1pPr algn="r" defTabSz="958850">
              <a:defRPr sz="1300">
                <a:solidFill>
                  <a:schemeClr val="tx1"/>
                </a:solidFill>
              </a:defRPr>
            </a:lvl1pPr>
          </a:lstStyle>
          <a:p>
            <a:fld id="{457D044A-8D6E-416B-B2AB-DD3C1EB5EDE1}" type="datetime1">
              <a:rPr lang="fr-FR"/>
              <a:pPr/>
              <a:t>27/05/2024</a:t>
            </a:fld>
            <a:endParaRPr lang="fr-FR"/>
          </a:p>
        </p:txBody>
      </p:sp>
      <p:sp>
        <p:nvSpPr>
          <p:cNvPr id="1536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5921" tIns="47960" rIns="95921" bIns="4796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5921" tIns="47960" rIns="95921" bIns="47960" numCol="1" anchor="b" anchorCtr="0" compatLnSpc="1">
            <a:prstTxWarp prst="textNoShape">
              <a:avLst/>
            </a:prstTxWarp>
          </a:bodyPr>
          <a:lstStyle>
            <a:lvl1pPr defTabSz="958850">
              <a:defRPr sz="1300">
                <a:solidFill>
                  <a:schemeClr val="tx1"/>
                </a:solidFill>
              </a:defRPr>
            </a:lvl1pPr>
          </a:lstStyle>
          <a:p>
            <a:endParaRPr lang="fr-FR"/>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5921" tIns="47960" rIns="95921" bIns="47960" numCol="1" anchor="b" anchorCtr="0" compatLnSpc="1">
            <a:prstTxWarp prst="textNoShape">
              <a:avLst/>
            </a:prstTxWarp>
          </a:bodyPr>
          <a:lstStyle>
            <a:lvl1pPr algn="r" defTabSz="958850">
              <a:defRPr sz="1300">
                <a:solidFill>
                  <a:schemeClr val="tx1"/>
                </a:solidFill>
              </a:defRPr>
            </a:lvl1pPr>
          </a:lstStyle>
          <a:p>
            <a:fld id="{4EAFC692-B18B-4A77-83E9-EB45935E0765}" type="slidenum">
              <a:rPr lang="fr-FR"/>
              <a:pPr/>
              <a:t>‹N°›</a:t>
            </a:fld>
            <a:endParaRPr lang="fr-FR"/>
          </a:p>
        </p:txBody>
      </p:sp>
    </p:spTree>
    <p:extLst>
      <p:ext uri="{BB962C8B-B14F-4D97-AF65-F5344CB8AC3E}">
        <p14:creationId xmlns:p14="http://schemas.microsoft.com/office/powerpoint/2010/main" val="27437561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000" kern="1200">
        <a:solidFill>
          <a:schemeClr val="tx1"/>
        </a:solidFill>
        <a:latin typeface="Arial" pitchFamily="-108" charset="0"/>
        <a:ea typeface="Geneva" pitchFamily="-108" charset="0"/>
        <a:cs typeface="Geneva" pitchFamily="-108" charset="0"/>
      </a:defRPr>
    </a:lvl1pPr>
    <a:lvl2pPr marL="365120" algn="l" rtl="0" fontAlgn="base">
      <a:spcBef>
        <a:spcPct val="30000"/>
      </a:spcBef>
      <a:spcAft>
        <a:spcPct val="0"/>
      </a:spcAft>
      <a:defRPr sz="1000" kern="1200">
        <a:solidFill>
          <a:schemeClr val="tx1"/>
        </a:solidFill>
        <a:latin typeface="Arial" pitchFamily="-108" charset="0"/>
        <a:ea typeface="Geneva" pitchFamily="-108" charset="0"/>
        <a:cs typeface="Geneva" pitchFamily="-108" charset="0"/>
      </a:defRPr>
    </a:lvl2pPr>
    <a:lvl3pPr marL="730240" algn="l" rtl="0" fontAlgn="base">
      <a:spcBef>
        <a:spcPct val="30000"/>
      </a:spcBef>
      <a:spcAft>
        <a:spcPct val="0"/>
      </a:spcAft>
      <a:defRPr sz="1000" kern="1200">
        <a:solidFill>
          <a:schemeClr val="tx1"/>
        </a:solidFill>
        <a:latin typeface="Arial" pitchFamily="-108" charset="0"/>
        <a:ea typeface="Geneva" pitchFamily="-108" charset="0"/>
        <a:cs typeface="Geneva" pitchFamily="-108" charset="0"/>
      </a:defRPr>
    </a:lvl3pPr>
    <a:lvl4pPr marL="1095360" algn="l" rtl="0" fontAlgn="base">
      <a:spcBef>
        <a:spcPct val="30000"/>
      </a:spcBef>
      <a:spcAft>
        <a:spcPct val="0"/>
      </a:spcAft>
      <a:defRPr sz="1000" kern="1200">
        <a:solidFill>
          <a:schemeClr val="tx1"/>
        </a:solidFill>
        <a:latin typeface="Arial" pitchFamily="-108" charset="0"/>
        <a:ea typeface="Geneva" pitchFamily="-108" charset="0"/>
        <a:cs typeface="Geneva" pitchFamily="-108" charset="0"/>
      </a:defRPr>
    </a:lvl4pPr>
    <a:lvl5pPr marL="1460480" algn="l" rtl="0" fontAlgn="base">
      <a:spcBef>
        <a:spcPct val="30000"/>
      </a:spcBef>
      <a:spcAft>
        <a:spcPct val="0"/>
      </a:spcAft>
      <a:defRPr sz="1000" kern="1200">
        <a:solidFill>
          <a:schemeClr val="tx1"/>
        </a:solidFill>
        <a:latin typeface="Arial" pitchFamily="-108" charset="0"/>
        <a:ea typeface="Geneva" pitchFamily="-108" charset="0"/>
        <a:cs typeface="Geneva" pitchFamily="-108" charset="0"/>
      </a:defRPr>
    </a:lvl5pPr>
    <a:lvl6pPr marL="1825600" algn="l" defTabSz="365120" rtl="0" eaLnBrk="1" latinLnBrk="0" hangingPunct="1">
      <a:defRPr sz="1000" kern="1200">
        <a:solidFill>
          <a:schemeClr val="tx1"/>
        </a:solidFill>
        <a:latin typeface="+mn-lt"/>
        <a:ea typeface="+mn-ea"/>
        <a:cs typeface="+mn-cs"/>
      </a:defRPr>
    </a:lvl6pPr>
    <a:lvl7pPr marL="2190720" algn="l" defTabSz="365120" rtl="0" eaLnBrk="1" latinLnBrk="0" hangingPunct="1">
      <a:defRPr sz="1000" kern="1200">
        <a:solidFill>
          <a:schemeClr val="tx1"/>
        </a:solidFill>
        <a:latin typeface="+mn-lt"/>
        <a:ea typeface="+mn-ea"/>
        <a:cs typeface="+mn-cs"/>
      </a:defRPr>
    </a:lvl7pPr>
    <a:lvl8pPr marL="2555839" algn="l" defTabSz="365120" rtl="0" eaLnBrk="1" latinLnBrk="0" hangingPunct="1">
      <a:defRPr sz="1000" kern="1200">
        <a:solidFill>
          <a:schemeClr val="tx1"/>
        </a:solidFill>
        <a:latin typeface="+mn-lt"/>
        <a:ea typeface="+mn-ea"/>
        <a:cs typeface="+mn-cs"/>
      </a:defRPr>
    </a:lvl8pPr>
    <a:lvl9pPr marL="2920959" algn="l" defTabSz="36512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aide-ent.pantheonsorbonne.fr" TargetMode="External"/><Relationship Id="rId7" Type="http://schemas.openxmlformats.org/officeDocument/2006/relationships/image" Target="../media/image2.svg"/><Relationship Id="rId2" Type="http://schemas.openxmlformats.org/officeDocument/2006/relationships/hyperlink" Target="https://ent.univ-paris1.fr/gun-pers"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s://assistance-dsiun.univ-paris1.fr/front/central.ph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41605D38-9D92-4753-F2A9-28B3812178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1349" y="265212"/>
            <a:ext cx="684000" cy="684000"/>
          </a:xfrm>
          <a:prstGeom prst="rect">
            <a:avLst/>
          </a:prstGeom>
        </p:spPr>
      </p:pic>
      <p:sp>
        <p:nvSpPr>
          <p:cNvPr id="18" name="Rectangle 17"/>
          <p:cNvSpPr/>
          <p:nvPr userDrawn="1"/>
        </p:nvSpPr>
        <p:spPr>
          <a:xfrm>
            <a:off x="0" y="2571750"/>
            <a:ext cx="9144000" cy="1296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360985" y="987575"/>
            <a:ext cx="8424935" cy="1551112"/>
          </a:xfrm>
          <a:noFill/>
        </p:spPr>
        <p:txBody>
          <a:bodyPr anchor="ctr" anchorCtr="0"/>
          <a:lstStyle>
            <a:lvl1pPr algn="ctr">
              <a:defRPr sz="4000" b="0" baseline="0">
                <a:solidFill>
                  <a:schemeClr val="tx2"/>
                </a:solidFill>
                <a:latin typeface="Century Gothic" panose="020B0502020202020204" pitchFamily="34" charset="0"/>
                <a:cs typeface="Arial" panose="020B0604020202020204" pitchFamily="34" charset="0"/>
              </a:defRPr>
            </a:lvl1pPr>
          </a:lstStyle>
          <a:p>
            <a:r>
              <a:rPr lang="fr-FR" dirty="0"/>
              <a:t>Votre titre</a:t>
            </a:r>
            <a:endParaRPr lang="fr-BE" dirty="0"/>
          </a:p>
        </p:txBody>
      </p:sp>
      <p:sp>
        <p:nvSpPr>
          <p:cNvPr id="8" name="Titre 4"/>
          <p:cNvSpPr txBox="1">
            <a:spLocks/>
          </p:cNvSpPr>
          <p:nvPr userDrawn="1"/>
        </p:nvSpPr>
        <p:spPr>
          <a:xfrm>
            <a:off x="926274" y="265212"/>
            <a:ext cx="8110196" cy="651527"/>
          </a:xfrm>
          <a:prstGeom prst="rect">
            <a:avLst/>
          </a:prstGeom>
          <a:noFill/>
          <a:ln>
            <a:noFill/>
            <a:prstDash val="sysDot"/>
          </a:ln>
        </p:spPr>
        <p:txBody>
          <a:bodyPr vert="horz" lIns="80583" tIns="40290" rIns="80583" bIns="40290" rtlCol="0" anchor="ctr">
            <a:noAutofit/>
          </a:bodyPr>
          <a:lstStyle>
            <a:lvl1pPr algn="l" defTabSz="805821" rtl="0" eaLnBrk="1" latinLnBrk="0" hangingPunct="1">
              <a:spcBef>
                <a:spcPct val="0"/>
              </a:spcBef>
              <a:buNone/>
              <a:defRPr sz="3400" b="1" kern="1200">
                <a:solidFill>
                  <a:srgbClr val="002060"/>
                </a:solidFill>
                <a:effectLst/>
                <a:latin typeface="Times New Roman" pitchFamily="18" charset="0"/>
                <a:ea typeface="+mj-ea"/>
                <a:cs typeface="Times New Roman" pitchFamily="18" charset="0"/>
              </a:defRPr>
            </a:lvl1pPr>
          </a:lstStyle>
          <a:p>
            <a:pPr fontAlgn="auto">
              <a:spcAft>
                <a:spcPts val="0"/>
              </a:spcAft>
            </a:pPr>
            <a:r>
              <a:rPr lang="fr-FR" sz="1800" b="1" dirty="0">
                <a:solidFill>
                  <a:srgbClr val="00326E"/>
                </a:solidFill>
                <a:latin typeface="Arial" panose="020B0604020202020204" pitchFamily="34" charset="0"/>
                <a:cs typeface="Arial" panose="020B0604020202020204" pitchFamily="34" charset="0"/>
              </a:rPr>
              <a:t>RECOURS</a:t>
            </a:r>
          </a:p>
        </p:txBody>
      </p:sp>
      <p:sp>
        <p:nvSpPr>
          <p:cNvPr id="10" name="Rectangle 9"/>
          <p:cNvSpPr/>
          <p:nvPr userDrawn="1"/>
        </p:nvSpPr>
        <p:spPr>
          <a:xfrm>
            <a:off x="7596336" y="3875468"/>
            <a:ext cx="1547664" cy="180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fr-FR" dirty="0"/>
          </a:p>
        </p:txBody>
      </p:sp>
      <p:sp>
        <p:nvSpPr>
          <p:cNvPr id="16" name="Pentagone 15"/>
          <p:cNvSpPr/>
          <p:nvPr userDrawn="1"/>
        </p:nvSpPr>
        <p:spPr>
          <a:xfrm>
            <a:off x="6660232" y="3867895"/>
            <a:ext cx="1244138" cy="215999"/>
          </a:xfrm>
          <a:prstGeom prst="homePlate">
            <a:avLst>
              <a:gd name="adj" fmla="val 2208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userDrawn="1"/>
        </p:nvCxnSpPr>
        <p:spPr>
          <a:xfrm>
            <a:off x="-16548" y="2469055"/>
            <a:ext cx="9180000" cy="0"/>
          </a:xfrm>
          <a:prstGeom prst="line">
            <a:avLst/>
          </a:prstGeom>
          <a:ln w="152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1452" y="2566062"/>
            <a:ext cx="9149809" cy="5688"/>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6" name="Picture 4" descr="E:\IMAGES\+FREE\Free-4-Descubes\dreamstimefree_5726124.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8" t="62381" r="198" b="24741"/>
          <a:stretch/>
        </p:blipFill>
        <p:spPr bwMode="auto">
          <a:xfrm>
            <a:off x="1207436" y="2561976"/>
            <a:ext cx="6912000" cy="129614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7" name="Connecteur droit 26"/>
          <p:cNvCxnSpPr/>
          <p:nvPr userDrawn="1"/>
        </p:nvCxnSpPr>
        <p:spPr>
          <a:xfrm>
            <a:off x="-1452" y="3852431"/>
            <a:ext cx="9149809" cy="5688"/>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567058" y="3858119"/>
            <a:ext cx="5109398" cy="215444"/>
          </a:xfrm>
          <a:prstGeom prst="rect">
            <a:avLst/>
          </a:prstGeom>
        </p:spPr>
        <p:txBody>
          <a:bodyPr wrap="square">
            <a:spAutoFit/>
          </a:bodyPr>
          <a:lstStyle/>
          <a:p>
            <a:pPr algn="r"/>
            <a:r>
              <a:rPr lang="fr-FR" sz="800" b="0" kern="1600" spc="40" dirty="0">
                <a:solidFill>
                  <a:schemeClr val="tx1"/>
                </a:solidFill>
                <a:latin typeface="Arial" panose="020B0604020202020204" pitchFamily="34" charset="0"/>
                <a:ea typeface="Verdana" panose="020B0604030504040204" pitchFamily="34" charset="0"/>
                <a:cs typeface="Arial" panose="020B0604020202020204" pitchFamily="34" charset="0"/>
              </a:rPr>
              <a:t>Juin 2021 /  DSIUN </a:t>
            </a:r>
            <a:r>
              <a:rPr lang="fr-FR" sz="800" b="0" kern="1600" spc="40" baseline="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fr-FR" sz="800" b="0" kern="1600" spc="40" dirty="0">
                <a:solidFill>
                  <a:schemeClr val="bg1"/>
                </a:solidFill>
                <a:latin typeface="Arial" panose="020B0604020202020204" pitchFamily="34" charset="0"/>
                <a:ea typeface="Verdana" panose="020B0604030504040204" pitchFamily="34" charset="0"/>
                <a:cs typeface="Arial" panose="020B0604020202020204" pitchFamily="34" charset="0"/>
              </a:rPr>
              <a:t>FICHE AIDE</a:t>
            </a:r>
          </a:p>
        </p:txBody>
      </p:sp>
      <p:sp>
        <p:nvSpPr>
          <p:cNvPr id="22" name="ZoneTexte 21"/>
          <p:cNvSpPr txBox="1"/>
          <p:nvPr userDrawn="1"/>
        </p:nvSpPr>
        <p:spPr>
          <a:xfrm>
            <a:off x="38380" y="3867894"/>
            <a:ext cx="3470287" cy="172965"/>
          </a:xfrm>
          <a:prstGeom prst="rect">
            <a:avLst/>
          </a:prstGeom>
          <a:noFill/>
        </p:spPr>
        <p:txBody>
          <a:bodyPr wrap="square" lIns="79852" tIns="39926" rIns="79852" bIns="39926" rtlCol="0">
            <a:spAutoFit/>
          </a:bodyPr>
          <a:lstStyle/>
          <a:p>
            <a:pPr algn="l"/>
            <a:r>
              <a:rPr lang="fr-FR" sz="600" b="0" dirty="0">
                <a:solidFill>
                  <a:schemeClr val="tx2"/>
                </a:solidFill>
                <a:latin typeface="Arial" panose="020B0604020202020204" pitchFamily="34" charset="0"/>
                <a:cs typeface="Arial" panose="020B0604020202020204" pitchFamily="34" charset="0"/>
              </a:rPr>
              <a:t>Document : </a:t>
            </a:r>
            <a:r>
              <a:rPr lang="fr-FR" sz="600" b="0" dirty="0" err="1">
                <a:solidFill>
                  <a:schemeClr val="tx2"/>
                </a:solidFill>
                <a:latin typeface="Arial" panose="020B0604020202020204" pitchFamily="34" charset="0"/>
                <a:cs typeface="Arial" panose="020B0604020202020204" pitchFamily="34" charset="0"/>
              </a:rPr>
              <a:t>Creative</a:t>
            </a:r>
            <a:r>
              <a:rPr lang="fr-FR" sz="600" b="0" dirty="0">
                <a:solidFill>
                  <a:schemeClr val="tx2"/>
                </a:solidFill>
                <a:latin typeface="Arial" panose="020B0604020202020204" pitchFamily="34" charset="0"/>
                <a:cs typeface="Arial" panose="020B0604020202020204" pitchFamily="34" charset="0"/>
              </a:rPr>
              <a:t> Commons BY-NC-SA v3 soumise au droit français</a:t>
            </a:r>
          </a:p>
        </p:txBody>
      </p:sp>
      <p:pic>
        <p:nvPicPr>
          <p:cNvPr id="24" name="Picture 2" descr="D:\PROJETS\LOGOS\+PARIS1\+CHARTE- mai2015\logo-DSIUN\logoCouleur\logo_dsiun_RV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93452" y="4057600"/>
            <a:ext cx="1980000" cy="10722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45441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53349" y="987575"/>
            <a:ext cx="8051099" cy="1551112"/>
          </a:xfrm>
          <a:noFill/>
        </p:spPr>
        <p:txBody>
          <a:bodyPr anchor="ctr" anchorCtr="0"/>
          <a:lstStyle>
            <a:lvl1pPr algn="ctr">
              <a:defRPr sz="4000" b="0" baseline="0">
                <a:solidFill>
                  <a:schemeClr val="tx2"/>
                </a:solidFill>
                <a:latin typeface="Century Gothic" panose="020B0502020202020204" pitchFamily="34" charset="0"/>
                <a:cs typeface="Arial" panose="020B0604020202020204" pitchFamily="34" charset="0"/>
              </a:defRPr>
            </a:lvl1pPr>
          </a:lstStyle>
          <a:p>
            <a:r>
              <a:rPr lang="fr-FR" dirty="0"/>
              <a:t>Votre titre</a:t>
            </a:r>
            <a:endParaRPr lang="fr-BE" dirty="0"/>
          </a:p>
        </p:txBody>
      </p:sp>
      <p:sp>
        <p:nvSpPr>
          <p:cNvPr id="8" name="Titre 4"/>
          <p:cNvSpPr txBox="1">
            <a:spLocks/>
          </p:cNvSpPr>
          <p:nvPr userDrawn="1"/>
        </p:nvSpPr>
        <p:spPr>
          <a:xfrm>
            <a:off x="926274" y="265212"/>
            <a:ext cx="8110196" cy="651527"/>
          </a:xfrm>
          <a:prstGeom prst="rect">
            <a:avLst/>
          </a:prstGeom>
          <a:noFill/>
          <a:ln>
            <a:noFill/>
            <a:prstDash val="sysDot"/>
          </a:ln>
        </p:spPr>
        <p:txBody>
          <a:bodyPr vert="horz" lIns="80583" tIns="40290" rIns="80583" bIns="40290" rtlCol="0" anchor="ctr">
            <a:noAutofit/>
          </a:bodyPr>
          <a:lstStyle>
            <a:lvl1pPr algn="l" defTabSz="805821" rtl="0" eaLnBrk="1" latinLnBrk="0" hangingPunct="1">
              <a:spcBef>
                <a:spcPct val="0"/>
              </a:spcBef>
              <a:buNone/>
              <a:defRPr sz="3400" b="1" kern="1200">
                <a:solidFill>
                  <a:srgbClr val="002060"/>
                </a:solidFill>
                <a:effectLst/>
                <a:latin typeface="Times New Roman" pitchFamily="18" charset="0"/>
                <a:ea typeface="+mj-ea"/>
                <a:cs typeface="Times New Roman" pitchFamily="18" charset="0"/>
              </a:defRPr>
            </a:lvl1pPr>
          </a:lstStyle>
          <a:p>
            <a:pPr fontAlgn="auto">
              <a:spcAft>
                <a:spcPts val="0"/>
              </a:spcAft>
            </a:pPr>
            <a:r>
              <a:rPr lang="fr-FR" sz="1800" b="1" dirty="0">
                <a:solidFill>
                  <a:srgbClr val="00326E"/>
                </a:solidFill>
                <a:latin typeface="Arial" panose="020B0604020202020204" pitchFamily="34" charset="0"/>
                <a:cs typeface="Arial" panose="020B0604020202020204" pitchFamily="34" charset="0"/>
              </a:rPr>
              <a:t>RECOURS</a:t>
            </a:r>
            <a:endParaRPr lang="fr-FR" sz="2400" b="0" dirty="0">
              <a:solidFill>
                <a:srgbClr val="00326E"/>
              </a:solidFill>
              <a:latin typeface="Century Gothic" panose="020B0502020202020204" pitchFamily="34" charset="0"/>
              <a:cs typeface="Arial" panose="020B0604020202020204" pitchFamily="34" charset="0"/>
            </a:endParaRPr>
          </a:p>
        </p:txBody>
      </p:sp>
      <p:sp>
        <p:nvSpPr>
          <p:cNvPr id="31" name="Rectangle 30"/>
          <p:cNvSpPr/>
          <p:nvPr userDrawn="1"/>
        </p:nvSpPr>
        <p:spPr>
          <a:xfrm>
            <a:off x="0" y="2571750"/>
            <a:ext cx="9144000" cy="1296144"/>
          </a:xfrm>
          <a:prstGeom prst="rect">
            <a:avLst/>
          </a:prstGeom>
          <a:solidFill>
            <a:srgbClr val="E8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space réservé du texte 10"/>
          <p:cNvSpPr>
            <a:spLocks noGrp="1"/>
          </p:cNvSpPr>
          <p:nvPr>
            <p:ph type="body" sz="quarter" idx="10" hasCustomPrompt="1"/>
          </p:nvPr>
        </p:nvSpPr>
        <p:spPr>
          <a:xfrm>
            <a:off x="553349" y="2628000"/>
            <a:ext cx="8051099" cy="1152128"/>
          </a:xfrm>
        </p:spPr>
        <p:txBody>
          <a:bodyPr anchor="ctr" anchorCtr="0">
            <a:normAutofit/>
          </a:bodyPr>
          <a:lstStyle>
            <a:lvl1pPr marL="0" indent="0" algn="ctr">
              <a:buNone/>
              <a:defRPr sz="1500" b="0" baseline="0">
                <a:solidFill>
                  <a:schemeClr val="tx2"/>
                </a:solidFill>
                <a:latin typeface="Arial" panose="020B0604020202020204" pitchFamily="34" charset="0"/>
                <a:cs typeface="Arial" panose="020B0604020202020204" pitchFamily="34" charset="0"/>
              </a:defRPr>
            </a:lvl1pPr>
          </a:lstStyle>
          <a:p>
            <a:pPr lvl="0"/>
            <a:r>
              <a:rPr lang="fr-FR" dirty="0"/>
              <a:t>Le pad est un fichier de texte </a:t>
            </a:r>
          </a:p>
          <a:p>
            <a:pPr lvl="0"/>
            <a:r>
              <a:rPr lang="fr-FR" dirty="0"/>
              <a:t>Modifiez …</a:t>
            </a:r>
          </a:p>
        </p:txBody>
      </p:sp>
      <p:sp>
        <p:nvSpPr>
          <p:cNvPr id="33" name="Rectangle 32"/>
          <p:cNvSpPr/>
          <p:nvPr userDrawn="1"/>
        </p:nvSpPr>
        <p:spPr>
          <a:xfrm>
            <a:off x="7596336" y="3875468"/>
            <a:ext cx="1547664" cy="180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fr-FR" dirty="0"/>
          </a:p>
        </p:txBody>
      </p:sp>
      <p:sp>
        <p:nvSpPr>
          <p:cNvPr id="34" name="Pentagone 33"/>
          <p:cNvSpPr/>
          <p:nvPr userDrawn="1"/>
        </p:nvSpPr>
        <p:spPr>
          <a:xfrm>
            <a:off x="6640230" y="3870000"/>
            <a:ext cx="1244138" cy="184865"/>
          </a:xfrm>
          <a:prstGeom prst="homePlate">
            <a:avLst>
              <a:gd name="adj" fmla="val 22080"/>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35"/>
          <p:cNvCxnSpPr/>
          <p:nvPr userDrawn="1"/>
        </p:nvCxnSpPr>
        <p:spPr>
          <a:xfrm>
            <a:off x="-16548" y="2469055"/>
            <a:ext cx="9180000" cy="0"/>
          </a:xfrm>
          <a:prstGeom prst="line">
            <a:avLst/>
          </a:prstGeom>
          <a:ln w="152400">
            <a:solidFill>
              <a:srgbClr val="72778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userDrawn="1"/>
        </p:nvCxnSpPr>
        <p:spPr>
          <a:xfrm>
            <a:off x="-1452" y="2566062"/>
            <a:ext cx="9149809" cy="5688"/>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ZoneTexte 37"/>
          <p:cNvSpPr txBox="1"/>
          <p:nvPr userDrawn="1"/>
        </p:nvSpPr>
        <p:spPr>
          <a:xfrm>
            <a:off x="38380" y="3867894"/>
            <a:ext cx="3470287" cy="172965"/>
          </a:xfrm>
          <a:prstGeom prst="rect">
            <a:avLst/>
          </a:prstGeom>
          <a:noFill/>
        </p:spPr>
        <p:txBody>
          <a:bodyPr wrap="square" lIns="79852" tIns="39926" rIns="79852" bIns="39926" rtlCol="0">
            <a:spAutoFit/>
          </a:bodyPr>
          <a:lstStyle/>
          <a:p>
            <a:pPr algn="l"/>
            <a:r>
              <a:rPr lang="fr-FR" sz="600" b="0" dirty="0">
                <a:solidFill>
                  <a:schemeClr val="tx2"/>
                </a:solidFill>
                <a:latin typeface="Arial" panose="020B0604020202020204" pitchFamily="34" charset="0"/>
                <a:cs typeface="Arial" panose="020B0604020202020204" pitchFamily="34" charset="0"/>
              </a:rPr>
              <a:t>Document : </a:t>
            </a:r>
            <a:r>
              <a:rPr lang="fr-FR" sz="600" b="0" dirty="0" err="1">
                <a:solidFill>
                  <a:schemeClr val="tx2"/>
                </a:solidFill>
                <a:latin typeface="Arial" panose="020B0604020202020204" pitchFamily="34" charset="0"/>
                <a:cs typeface="Arial" panose="020B0604020202020204" pitchFamily="34" charset="0"/>
              </a:rPr>
              <a:t>Creative</a:t>
            </a:r>
            <a:r>
              <a:rPr lang="fr-FR" sz="600" b="0" dirty="0">
                <a:solidFill>
                  <a:schemeClr val="tx2"/>
                </a:solidFill>
                <a:latin typeface="Arial" panose="020B0604020202020204" pitchFamily="34" charset="0"/>
                <a:cs typeface="Arial" panose="020B0604020202020204" pitchFamily="34" charset="0"/>
              </a:rPr>
              <a:t> Commons BY-NC-SA v3 soumise au droit français</a:t>
            </a:r>
          </a:p>
        </p:txBody>
      </p:sp>
      <p:cxnSp>
        <p:nvCxnSpPr>
          <p:cNvPr id="49" name="Connecteur droit 48"/>
          <p:cNvCxnSpPr/>
          <p:nvPr userDrawn="1"/>
        </p:nvCxnSpPr>
        <p:spPr>
          <a:xfrm>
            <a:off x="-1452" y="3852431"/>
            <a:ext cx="9149809" cy="5688"/>
          </a:xfrm>
          <a:prstGeom prst="line">
            <a:avLst/>
          </a:prstGeom>
          <a:ln w="1905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3567058" y="3858119"/>
            <a:ext cx="5109398" cy="215444"/>
          </a:xfrm>
          <a:prstGeom prst="rect">
            <a:avLst/>
          </a:prstGeom>
        </p:spPr>
        <p:txBody>
          <a:bodyPr wrap="square">
            <a:spAutoFit/>
          </a:bodyPr>
          <a:lstStyle/>
          <a:p>
            <a:pPr algn="r"/>
            <a:r>
              <a:rPr lang="fr-FR" sz="800" b="0" kern="1600" spc="40" dirty="0">
                <a:solidFill>
                  <a:schemeClr val="tx1"/>
                </a:solidFill>
                <a:latin typeface="Arial" panose="020B0604020202020204" pitchFamily="34" charset="0"/>
                <a:ea typeface="Verdana" panose="020B0604030504040204" pitchFamily="34" charset="0"/>
                <a:cs typeface="Arial" panose="020B0604020202020204" pitchFamily="34" charset="0"/>
              </a:rPr>
              <a:t>Mai 2024 /  DSIUN </a:t>
            </a:r>
            <a:r>
              <a:rPr lang="fr-FR" sz="800" b="0" kern="1600" spc="40" baseline="0" dirty="0">
                <a:solidFill>
                  <a:schemeClr val="tx1"/>
                </a:solidFill>
                <a:latin typeface="Arial" panose="020B0604020202020204" pitchFamily="34" charset="0"/>
                <a:ea typeface="Verdana" panose="020B0604030504040204" pitchFamily="34" charset="0"/>
                <a:cs typeface="Arial" panose="020B0604020202020204" pitchFamily="34" charset="0"/>
              </a:rPr>
              <a:t>      </a:t>
            </a:r>
            <a:r>
              <a:rPr lang="fr-FR" sz="800" b="0" kern="1600" spc="40" dirty="0">
                <a:solidFill>
                  <a:schemeClr val="bg1"/>
                </a:solidFill>
                <a:latin typeface="Arial" panose="020B0604020202020204" pitchFamily="34" charset="0"/>
                <a:ea typeface="Verdana" panose="020B0604030504040204" pitchFamily="34" charset="0"/>
                <a:cs typeface="Arial" panose="020B0604020202020204" pitchFamily="34" charset="0"/>
              </a:rPr>
              <a:t>FICHE AIDE</a:t>
            </a:r>
          </a:p>
        </p:txBody>
      </p:sp>
      <p:pic>
        <p:nvPicPr>
          <p:cNvPr id="18" name="Picture 2" descr="D:\PROJETS\LOGOS\+PARIS1\+CHARTE- mai2015\logo-DSIUN\logoCouleur\logo_dsiun_RV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3452" y="4057600"/>
            <a:ext cx="1980000" cy="107229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Graphique 4">
            <a:extLst>
              <a:ext uri="{FF2B5EF4-FFF2-40B4-BE49-F238E27FC236}">
                <a16:creationId xmlns:a16="http://schemas.microsoft.com/office/drawing/2014/main" id="{BFE6F0EE-AC89-5F85-BE6F-19AD0EC5F2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1349" y="265212"/>
            <a:ext cx="684000" cy="684000"/>
          </a:xfrm>
          <a:prstGeom prst="rect">
            <a:avLst/>
          </a:prstGeom>
        </p:spPr>
      </p:pic>
    </p:spTree>
    <p:extLst>
      <p:ext uri="{BB962C8B-B14F-4D97-AF65-F5344CB8AC3E}">
        <p14:creationId xmlns:p14="http://schemas.microsoft.com/office/powerpoint/2010/main" val="24136668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u avec légende">
    <p:spTree>
      <p:nvGrpSpPr>
        <p:cNvPr id="1" name=""/>
        <p:cNvGrpSpPr/>
        <p:nvPr/>
      </p:nvGrpSpPr>
      <p:grpSpPr>
        <a:xfrm>
          <a:off x="0" y="0"/>
          <a:ext cx="0" cy="0"/>
          <a:chOff x="0" y="0"/>
          <a:chExt cx="0" cy="0"/>
        </a:xfrm>
      </p:grpSpPr>
      <p:sp>
        <p:nvSpPr>
          <p:cNvPr id="13" name="Titre 1"/>
          <p:cNvSpPr>
            <a:spLocks noGrp="1"/>
          </p:cNvSpPr>
          <p:nvPr>
            <p:ph type="ctrTitle" hasCustomPrompt="1"/>
          </p:nvPr>
        </p:nvSpPr>
        <p:spPr>
          <a:xfrm>
            <a:off x="827584" y="483518"/>
            <a:ext cx="8008355" cy="720080"/>
          </a:xfrm>
          <a:noFill/>
        </p:spPr>
        <p:txBody>
          <a:bodyPr anchor="t" anchorCtr="0"/>
          <a:lstStyle>
            <a:lvl1pPr algn="l">
              <a:defRPr sz="2000" b="1">
                <a:solidFill>
                  <a:srgbClr val="00326E"/>
                </a:solidFill>
                <a:latin typeface="Century Gothic" panose="020B0502020202020204" pitchFamily="34" charset="0"/>
                <a:cs typeface="Arial" panose="020B0604020202020204" pitchFamily="34" charset="0"/>
              </a:defRPr>
            </a:lvl1pPr>
          </a:lstStyle>
          <a:p>
            <a:r>
              <a:rPr lang="fr-FR" dirty="0"/>
              <a:t>Cliquez pour modifier le titre</a:t>
            </a:r>
            <a:endParaRPr lang="fr-BE" dirty="0"/>
          </a:p>
        </p:txBody>
      </p:sp>
      <p:sp>
        <p:nvSpPr>
          <p:cNvPr id="14" name="Sous-titre 2"/>
          <p:cNvSpPr>
            <a:spLocks noGrp="1"/>
          </p:cNvSpPr>
          <p:nvPr>
            <p:ph type="subTitle" idx="1"/>
          </p:nvPr>
        </p:nvSpPr>
        <p:spPr>
          <a:xfrm>
            <a:off x="827584" y="1419622"/>
            <a:ext cx="3953257" cy="3505178"/>
          </a:xfrm>
          <a:noFill/>
        </p:spPr>
        <p:txBody>
          <a:bodyPr>
            <a:normAutofit/>
          </a:bodyPr>
          <a:lstStyle>
            <a:lvl1pPr marL="0" indent="0" algn="l">
              <a:buNone/>
              <a:defRPr sz="1200" baseline="0">
                <a:solidFill>
                  <a:schemeClr val="accent1">
                    <a:lumMod val="50000"/>
                  </a:schemeClr>
                </a:solidFill>
              </a:defRPr>
            </a:lvl1pPr>
            <a:lvl2pPr marL="402910" indent="0" algn="ctr">
              <a:buNone/>
              <a:defRPr>
                <a:solidFill>
                  <a:schemeClr val="tx1">
                    <a:tint val="75000"/>
                  </a:schemeClr>
                </a:solidFill>
              </a:defRPr>
            </a:lvl2pPr>
            <a:lvl3pPr marL="805821" indent="0" algn="ctr">
              <a:buNone/>
              <a:defRPr>
                <a:solidFill>
                  <a:schemeClr val="tx1">
                    <a:tint val="75000"/>
                  </a:schemeClr>
                </a:solidFill>
              </a:defRPr>
            </a:lvl3pPr>
            <a:lvl4pPr marL="1208731" indent="0" algn="ctr">
              <a:buNone/>
              <a:defRPr>
                <a:solidFill>
                  <a:schemeClr val="tx1">
                    <a:tint val="75000"/>
                  </a:schemeClr>
                </a:solidFill>
              </a:defRPr>
            </a:lvl4pPr>
            <a:lvl5pPr marL="1611641" indent="0" algn="ctr">
              <a:buNone/>
              <a:defRPr>
                <a:solidFill>
                  <a:schemeClr val="tx1">
                    <a:tint val="75000"/>
                  </a:schemeClr>
                </a:solidFill>
              </a:defRPr>
            </a:lvl5pPr>
            <a:lvl6pPr marL="2014552" indent="0" algn="ctr">
              <a:buNone/>
              <a:defRPr>
                <a:solidFill>
                  <a:schemeClr val="tx1">
                    <a:tint val="75000"/>
                  </a:schemeClr>
                </a:solidFill>
              </a:defRPr>
            </a:lvl6pPr>
            <a:lvl7pPr marL="2417463" indent="0" algn="ctr">
              <a:buNone/>
              <a:defRPr>
                <a:solidFill>
                  <a:schemeClr val="tx1">
                    <a:tint val="75000"/>
                  </a:schemeClr>
                </a:solidFill>
              </a:defRPr>
            </a:lvl7pPr>
            <a:lvl8pPr marL="2820372" indent="0" algn="ctr">
              <a:buNone/>
              <a:defRPr>
                <a:solidFill>
                  <a:schemeClr val="tx1">
                    <a:tint val="75000"/>
                  </a:schemeClr>
                </a:solidFill>
              </a:defRPr>
            </a:lvl8pPr>
            <a:lvl9pPr marL="3223284" indent="0" algn="ctr">
              <a:buNone/>
              <a:defRPr>
                <a:solidFill>
                  <a:schemeClr val="tx1">
                    <a:tint val="75000"/>
                  </a:schemeClr>
                </a:solidFill>
              </a:defRPr>
            </a:lvl9pPr>
          </a:lstStyle>
          <a:p>
            <a:r>
              <a:rPr lang="fr-FR" dirty="0"/>
              <a:t>Cliquez pour modifier le style des sous-titres du masque</a:t>
            </a:r>
          </a:p>
          <a:p>
            <a:r>
              <a:rPr lang="fr-FR" dirty="0"/>
              <a:t>Arial 13 – 12 </a:t>
            </a:r>
            <a:r>
              <a:rPr lang="fr-FR" dirty="0" err="1"/>
              <a:t>etc</a:t>
            </a:r>
            <a:endParaRPr lang="fr-FR" dirty="0"/>
          </a:p>
          <a:p>
            <a:r>
              <a:rPr lang="fr-FR" dirty="0"/>
              <a:t> </a:t>
            </a:r>
          </a:p>
        </p:txBody>
      </p:sp>
      <p:sp>
        <p:nvSpPr>
          <p:cNvPr id="6" name="Rectangle 5"/>
          <p:cNvSpPr/>
          <p:nvPr userDrawn="1"/>
        </p:nvSpPr>
        <p:spPr>
          <a:xfrm>
            <a:off x="7596336" y="4950000"/>
            <a:ext cx="1560424" cy="180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fr-FR" dirty="0"/>
          </a:p>
        </p:txBody>
      </p:sp>
      <p:sp>
        <p:nvSpPr>
          <p:cNvPr id="9" name="Rectangle 8"/>
          <p:cNvSpPr/>
          <p:nvPr userDrawn="1"/>
        </p:nvSpPr>
        <p:spPr>
          <a:xfrm>
            <a:off x="0" y="0"/>
            <a:ext cx="9155618"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9"/>
          <p:cNvCxnSpPr/>
          <p:nvPr userDrawn="1"/>
        </p:nvCxnSpPr>
        <p:spPr>
          <a:xfrm>
            <a:off x="4167" y="396000"/>
            <a:ext cx="9144000" cy="0"/>
          </a:xfrm>
          <a:prstGeom prst="line">
            <a:avLst/>
          </a:prstGeom>
          <a:ln w="190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a:xfrm>
            <a:off x="8676000" y="4924800"/>
            <a:ext cx="576064" cy="230832"/>
          </a:xfrm>
          <a:prstGeom prst="rect">
            <a:avLst/>
          </a:prstGeom>
        </p:spPr>
        <p:txBody>
          <a:bodyPr/>
          <a:lstStyle>
            <a:lvl1pPr algn="l">
              <a:defRPr sz="900" b="1">
                <a:solidFill>
                  <a:schemeClr val="bg1"/>
                </a:solidFill>
              </a:defRPr>
            </a:lvl1pPr>
          </a:lstStyle>
          <a:p>
            <a:r>
              <a:rPr lang="fr-BE" dirty="0"/>
              <a:t> </a:t>
            </a:r>
            <a:r>
              <a:rPr lang="fr-BE" i="1" dirty="0"/>
              <a:t> </a:t>
            </a:r>
            <a:fld id="{CF4668DC-857F-487D-BFFA-8C0CA5037977}" type="slidenum">
              <a:rPr lang="fr-BE" smtClean="0"/>
              <a:pPr/>
              <a:t>‹N°›</a:t>
            </a:fld>
            <a:endParaRPr lang="fr-BE" dirty="0"/>
          </a:p>
        </p:txBody>
      </p:sp>
      <p:sp>
        <p:nvSpPr>
          <p:cNvPr id="2" name="Ellipse 1"/>
          <p:cNvSpPr/>
          <p:nvPr userDrawn="1"/>
        </p:nvSpPr>
        <p:spPr>
          <a:xfrm>
            <a:off x="179512" y="235593"/>
            <a:ext cx="607965" cy="607965"/>
          </a:xfrm>
          <a:prstGeom prst="ellipse">
            <a:avLst/>
          </a:prstGeom>
          <a:solidFill>
            <a:srgbClr val="FFFF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t>
            </a:r>
          </a:p>
        </p:txBody>
      </p:sp>
      <p:sp>
        <p:nvSpPr>
          <p:cNvPr id="20" name="Pentagone 19"/>
          <p:cNvSpPr/>
          <p:nvPr userDrawn="1"/>
        </p:nvSpPr>
        <p:spPr>
          <a:xfrm>
            <a:off x="6712238" y="4948014"/>
            <a:ext cx="1244138" cy="184865"/>
          </a:xfrm>
          <a:prstGeom prst="homePlate">
            <a:avLst>
              <a:gd name="adj" fmla="val 2208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userDrawn="1"/>
        </p:nvCxnSpPr>
        <p:spPr>
          <a:xfrm>
            <a:off x="4167" y="4926284"/>
            <a:ext cx="9149809" cy="5688"/>
          </a:xfrm>
          <a:prstGeom prst="line">
            <a:avLst/>
          </a:prstGeom>
          <a:ln w="952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2304000" y="4937393"/>
            <a:ext cx="6336704" cy="215444"/>
          </a:xfrm>
          <a:prstGeom prst="rect">
            <a:avLst/>
          </a:prstGeom>
        </p:spPr>
        <p:txBody>
          <a:bodyPr wrap="square">
            <a:spAutoFit/>
          </a:bodyPr>
          <a:lstStyle/>
          <a:p>
            <a:pPr algn="r"/>
            <a:r>
              <a:rPr lang="fr-FR" sz="750" b="0" kern="1600" spc="40"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  </a:t>
            </a:r>
            <a:r>
              <a:rPr lang="fr-FR" sz="750" b="0" kern="1600" spc="40" dirty="0">
                <a:solidFill>
                  <a:schemeClr val="tx1"/>
                </a:solidFill>
                <a:latin typeface="Arial" panose="020B0604020202020204" pitchFamily="34" charset="0"/>
                <a:ea typeface="Verdana" panose="020B0604030504040204" pitchFamily="34" charset="0"/>
                <a:cs typeface="Arial" panose="020B0604020202020204" pitchFamily="34" charset="0"/>
              </a:rPr>
              <a:t>DSIUN</a:t>
            </a:r>
            <a:r>
              <a:rPr lang="fr-FR" sz="750" b="0" kern="1600" spc="40" dirty="0">
                <a:solidFill>
                  <a:srgbClr val="727780"/>
                </a:solidFill>
                <a:latin typeface="Arial" panose="020B0604020202020204" pitchFamily="34" charset="0"/>
                <a:ea typeface="Verdana" panose="020B0604030504040204" pitchFamily="34" charset="0"/>
                <a:cs typeface="Arial" panose="020B0604020202020204" pitchFamily="34" charset="0"/>
              </a:rPr>
              <a:t>      </a:t>
            </a:r>
            <a:r>
              <a:rPr lang="fr-FR" sz="750" b="0" kern="1600" spc="40" dirty="0">
                <a:solidFill>
                  <a:schemeClr val="bg1"/>
                </a:solidFill>
                <a:latin typeface="Arial" panose="020B0604020202020204" pitchFamily="34" charset="0"/>
                <a:ea typeface="Verdana" panose="020B0604030504040204" pitchFamily="34" charset="0"/>
                <a:cs typeface="Arial" panose="020B0604020202020204" pitchFamily="34" charset="0"/>
              </a:rPr>
              <a:t>FICHE AIDE</a:t>
            </a:r>
          </a:p>
        </p:txBody>
      </p:sp>
      <p:sp>
        <p:nvSpPr>
          <p:cNvPr id="18" name="Rectangle 17"/>
          <p:cNvSpPr/>
          <p:nvPr userDrawn="1"/>
        </p:nvSpPr>
        <p:spPr>
          <a:xfrm>
            <a:off x="861896" y="116370"/>
            <a:ext cx="6612037" cy="289173"/>
          </a:xfrm>
          <a:prstGeom prst="rect">
            <a:avLst/>
          </a:prstGeom>
        </p:spPr>
        <p:txBody>
          <a:bodyPr wrap="square" lIns="73017" tIns="36508" rIns="73017" bIns="36508">
            <a:spAutoFit/>
          </a:bodyPr>
          <a:lstStyle/>
          <a:p>
            <a:pPr algn="l"/>
            <a:r>
              <a:rPr lang="fr-FR" sz="1400" b="0" cap="none" normalizeH="0" baseline="0" dirty="0">
                <a:solidFill>
                  <a:schemeClr val="bg1"/>
                </a:solidFill>
                <a:latin typeface="Century Gothic" panose="020B0502020202020204" pitchFamily="34" charset="0"/>
                <a:cs typeface="Bangla Sangam MN"/>
              </a:rPr>
              <a:t>RECOURS</a:t>
            </a:r>
          </a:p>
        </p:txBody>
      </p:sp>
      <p:pic>
        <p:nvPicPr>
          <p:cNvPr id="3" name="Graphique 2">
            <a:extLst>
              <a:ext uri="{FF2B5EF4-FFF2-40B4-BE49-F238E27FC236}">
                <a16:creationId xmlns:a16="http://schemas.microsoft.com/office/drawing/2014/main" id="{46F85B16-D882-BEE2-77E1-01675F80AA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7490" y="298137"/>
            <a:ext cx="540000" cy="540000"/>
          </a:xfrm>
          <a:prstGeom prst="rect">
            <a:avLst/>
          </a:prstGeom>
        </p:spPr>
      </p:pic>
    </p:spTree>
    <p:extLst>
      <p:ext uri="{BB962C8B-B14F-4D97-AF65-F5344CB8AC3E}">
        <p14:creationId xmlns:p14="http://schemas.microsoft.com/office/powerpoint/2010/main" val="17054631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ontenu avec légende">
    <p:spTree>
      <p:nvGrpSpPr>
        <p:cNvPr id="1" name=""/>
        <p:cNvGrpSpPr/>
        <p:nvPr/>
      </p:nvGrpSpPr>
      <p:grpSpPr>
        <a:xfrm>
          <a:off x="0" y="0"/>
          <a:ext cx="0" cy="0"/>
          <a:chOff x="0" y="0"/>
          <a:chExt cx="0" cy="0"/>
        </a:xfrm>
      </p:grpSpPr>
      <p:sp>
        <p:nvSpPr>
          <p:cNvPr id="17" name="Rectangle 16"/>
          <p:cNvSpPr/>
          <p:nvPr userDrawn="1"/>
        </p:nvSpPr>
        <p:spPr>
          <a:xfrm>
            <a:off x="-36511" y="3723878"/>
            <a:ext cx="9217024" cy="1202406"/>
          </a:xfrm>
          <a:prstGeom prst="rect">
            <a:avLst/>
          </a:prstGeom>
          <a:solidFill>
            <a:schemeClr val="bg2"/>
          </a:solidFill>
          <a:ln>
            <a:solidFill>
              <a:srgbClr val="CE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0" y="0"/>
            <a:ext cx="9155618" cy="3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itre 1"/>
          <p:cNvSpPr>
            <a:spLocks noGrp="1"/>
          </p:cNvSpPr>
          <p:nvPr>
            <p:ph type="ctrTitle" hasCustomPrompt="1"/>
          </p:nvPr>
        </p:nvSpPr>
        <p:spPr>
          <a:xfrm>
            <a:off x="827584" y="483518"/>
            <a:ext cx="8008355" cy="720080"/>
          </a:xfrm>
          <a:noFill/>
        </p:spPr>
        <p:txBody>
          <a:bodyPr anchor="t" anchorCtr="0"/>
          <a:lstStyle>
            <a:lvl1pPr algn="l">
              <a:defRPr sz="2000" b="1">
                <a:solidFill>
                  <a:srgbClr val="00326E"/>
                </a:solidFill>
                <a:latin typeface="Century Gothic" panose="020B0502020202020204" pitchFamily="34" charset="0"/>
                <a:cs typeface="Arial" panose="020B0604020202020204" pitchFamily="34" charset="0"/>
              </a:defRPr>
            </a:lvl1pPr>
          </a:lstStyle>
          <a:p>
            <a:r>
              <a:rPr lang="fr-FR" dirty="0"/>
              <a:t>Cliquez pour modifier le titre</a:t>
            </a:r>
            <a:endParaRPr lang="fr-BE" dirty="0"/>
          </a:p>
        </p:txBody>
      </p:sp>
      <p:sp>
        <p:nvSpPr>
          <p:cNvPr id="6" name="Rectangle 5"/>
          <p:cNvSpPr/>
          <p:nvPr userDrawn="1"/>
        </p:nvSpPr>
        <p:spPr>
          <a:xfrm>
            <a:off x="7596336" y="4950000"/>
            <a:ext cx="1560424" cy="180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fr-FR" dirty="0"/>
          </a:p>
        </p:txBody>
      </p:sp>
      <p:cxnSp>
        <p:nvCxnSpPr>
          <p:cNvPr id="10" name="Connecteur droit 9"/>
          <p:cNvCxnSpPr/>
          <p:nvPr userDrawn="1"/>
        </p:nvCxnSpPr>
        <p:spPr>
          <a:xfrm>
            <a:off x="4167" y="396000"/>
            <a:ext cx="9144000" cy="0"/>
          </a:xfrm>
          <a:prstGeom prst="line">
            <a:avLst/>
          </a:prstGeom>
          <a:ln w="190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a:xfrm>
            <a:off x="8676000" y="4924800"/>
            <a:ext cx="576064" cy="230832"/>
          </a:xfrm>
          <a:prstGeom prst="rect">
            <a:avLst/>
          </a:prstGeom>
        </p:spPr>
        <p:txBody>
          <a:bodyPr/>
          <a:lstStyle>
            <a:lvl1pPr algn="l">
              <a:defRPr sz="900" b="1">
                <a:solidFill>
                  <a:schemeClr val="bg1"/>
                </a:solidFill>
              </a:defRPr>
            </a:lvl1pPr>
          </a:lstStyle>
          <a:p>
            <a:r>
              <a:rPr lang="fr-BE" dirty="0"/>
              <a:t> </a:t>
            </a:r>
            <a:r>
              <a:rPr lang="fr-BE" i="1" dirty="0"/>
              <a:t> </a:t>
            </a:r>
            <a:fld id="{CF4668DC-857F-487D-BFFA-8C0CA5037977}" type="slidenum">
              <a:rPr lang="fr-BE" smtClean="0"/>
              <a:pPr/>
              <a:t>‹N°›</a:t>
            </a:fld>
            <a:endParaRPr lang="fr-BE" dirty="0"/>
          </a:p>
        </p:txBody>
      </p:sp>
      <p:sp>
        <p:nvSpPr>
          <p:cNvPr id="2" name="Ellipse 1"/>
          <p:cNvSpPr/>
          <p:nvPr userDrawn="1"/>
        </p:nvSpPr>
        <p:spPr>
          <a:xfrm>
            <a:off x="179512" y="235593"/>
            <a:ext cx="607965" cy="60796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entagone 19"/>
          <p:cNvSpPr/>
          <p:nvPr userDrawn="1"/>
        </p:nvSpPr>
        <p:spPr>
          <a:xfrm>
            <a:off x="6712238" y="4948014"/>
            <a:ext cx="1244138" cy="184865"/>
          </a:xfrm>
          <a:prstGeom prst="homePlate">
            <a:avLst>
              <a:gd name="adj" fmla="val 2208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userDrawn="1"/>
        </p:nvCxnSpPr>
        <p:spPr>
          <a:xfrm>
            <a:off x="4167" y="4926284"/>
            <a:ext cx="9149809" cy="5688"/>
          </a:xfrm>
          <a:prstGeom prst="line">
            <a:avLst/>
          </a:prstGeom>
          <a:ln w="952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2304000" y="4937393"/>
            <a:ext cx="6336704" cy="215444"/>
          </a:xfrm>
          <a:prstGeom prst="rect">
            <a:avLst/>
          </a:prstGeom>
        </p:spPr>
        <p:txBody>
          <a:bodyPr wrap="square">
            <a:spAutoFit/>
          </a:bodyPr>
          <a:lstStyle/>
          <a:p>
            <a:pPr algn="r"/>
            <a:r>
              <a:rPr lang="fr-FR" sz="750" b="0" kern="1600" spc="40" dirty="0">
                <a:solidFill>
                  <a:schemeClr val="tx1">
                    <a:lumMod val="50000"/>
                    <a:lumOff val="50000"/>
                  </a:schemeClr>
                </a:solidFill>
                <a:latin typeface="Arial" panose="020B0604020202020204" pitchFamily="34" charset="0"/>
                <a:ea typeface="Verdana" panose="020B0604030504040204" pitchFamily="34" charset="0"/>
                <a:cs typeface="Arial" panose="020B0604020202020204" pitchFamily="34" charset="0"/>
              </a:rPr>
              <a:t>  </a:t>
            </a:r>
            <a:r>
              <a:rPr lang="fr-FR" sz="750" b="0" kern="1600" spc="40" dirty="0">
                <a:solidFill>
                  <a:schemeClr val="tx1"/>
                </a:solidFill>
                <a:latin typeface="Arial" panose="020B0604020202020204" pitchFamily="34" charset="0"/>
                <a:ea typeface="Verdana" panose="020B0604030504040204" pitchFamily="34" charset="0"/>
                <a:cs typeface="Arial" panose="020B0604020202020204" pitchFamily="34" charset="0"/>
              </a:rPr>
              <a:t>DSIUN</a:t>
            </a:r>
            <a:r>
              <a:rPr lang="fr-FR" sz="750" b="0" kern="1600" spc="40" dirty="0">
                <a:solidFill>
                  <a:srgbClr val="727780"/>
                </a:solidFill>
                <a:latin typeface="Arial" panose="020B0604020202020204" pitchFamily="34" charset="0"/>
                <a:ea typeface="Verdana" panose="020B0604030504040204" pitchFamily="34" charset="0"/>
                <a:cs typeface="Arial" panose="020B0604020202020204" pitchFamily="34" charset="0"/>
              </a:rPr>
              <a:t>      </a:t>
            </a:r>
            <a:r>
              <a:rPr lang="fr-FR" sz="750" b="0" kern="1600" spc="40" dirty="0">
                <a:solidFill>
                  <a:schemeClr val="bg1"/>
                </a:solidFill>
                <a:latin typeface="Arial" panose="020B0604020202020204" pitchFamily="34" charset="0"/>
                <a:ea typeface="Verdana" panose="020B0604030504040204" pitchFamily="34" charset="0"/>
                <a:cs typeface="Arial" panose="020B0604020202020204" pitchFamily="34" charset="0"/>
              </a:rPr>
              <a:t>FICHE AIDE</a:t>
            </a:r>
          </a:p>
        </p:txBody>
      </p:sp>
      <p:sp>
        <p:nvSpPr>
          <p:cNvPr id="19" name="Rectangle 18"/>
          <p:cNvSpPr/>
          <p:nvPr userDrawn="1"/>
        </p:nvSpPr>
        <p:spPr>
          <a:xfrm>
            <a:off x="861896" y="116370"/>
            <a:ext cx="6612037" cy="289173"/>
          </a:xfrm>
          <a:prstGeom prst="rect">
            <a:avLst/>
          </a:prstGeom>
        </p:spPr>
        <p:txBody>
          <a:bodyPr wrap="square" lIns="73017" tIns="36508" rIns="73017" bIns="36508">
            <a:spAutoFit/>
          </a:bodyPr>
          <a:lstStyle/>
          <a:p>
            <a:pPr algn="l"/>
            <a:r>
              <a:rPr lang="fr-FR" sz="1400" b="0" cap="none" normalizeH="0" baseline="0" dirty="0">
                <a:solidFill>
                  <a:schemeClr val="bg1"/>
                </a:solidFill>
                <a:latin typeface="Century Gothic" panose="020B0502020202020204" pitchFamily="34" charset="0"/>
                <a:cs typeface="Bangla Sangam MN"/>
              </a:rPr>
              <a:t>RECOURS</a:t>
            </a:r>
          </a:p>
        </p:txBody>
      </p:sp>
      <p:sp>
        <p:nvSpPr>
          <p:cNvPr id="28" name="ZoneTexte 27"/>
          <p:cNvSpPr txBox="1"/>
          <p:nvPr userDrawn="1"/>
        </p:nvSpPr>
        <p:spPr>
          <a:xfrm>
            <a:off x="827584" y="2355726"/>
            <a:ext cx="7548964" cy="2208297"/>
          </a:xfrm>
          <a:prstGeom prst="rect">
            <a:avLst/>
          </a:prstGeom>
          <a:noFill/>
        </p:spPr>
        <p:txBody>
          <a:bodyPr wrap="square" rtlCol="0">
            <a:spAutoFit/>
          </a:bodyPr>
          <a:lstStyle/>
          <a:p>
            <a:pPr algn="ctr">
              <a:lnSpc>
                <a:spcPts val="900"/>
              </a:lnSpc>
            </a:pPr>
            <a:endParaRPr lang="fr-FR" sz="1000" dirty="0">
              <a:solidFill>
                <a:schemeClr val="tx1"/>
              </a:solidFill>
            </a:endParaRPr>
          </a:p>
          <a:p>
            <a:pPr marL="0" marR="0" lvl="0" indent="0" algn="ctr" defTabSz="914400" rtl="0" eaLnBrk="0" fontAlgn="base" latinLnBrk="0" hangingPunct="0">
              <a:lnSpc>
                <a:spcPts val="900"/>
              </a:lnSpc>
              <a:spcBef>
                <a:spcPct val="0"/>
              </a:spcBef>
              <a:spcAft>
                <a:spcPct val="0"/>
              </a:spcAft>
              <a:buClrTx/>
              <a:buSzTx/>
              <a:buFontTx/>
              <a:buNone/>
              <a:tabLst/>
              <a:defRPr/>
            </a:pPr>
            <a:r>
              <a:rPr lang="fr-FR" sz="1000" dirty="0">
                <a:solidFill>
                  <a:schemeClr val="tx1"/>
                </a:solidFill>
              </a:rPr>
              <a:t>Consultez le </a:t>
            </a:r>
            <a:r>
              <a:rPr lang="fr-FR" sz="1000" b="1" dirty="0">
                <a:solidFill>
                  <a:schemeClr val="tx1"/>
                </a:solidFill>
              </a:rPr>
              <a:t>Guide des services numériques </a:t>
            </a:r>
            <a:r>
              <a:rPr lang="fr-FR" sz="1000" dirty="0">
                <a:solidFill>
                  <a:schemeClr val="tx1"/>
                </a:solidFill>
              </a:rPr>
              <a:t>de Paris 1 : </a:t>
            </a:r>
            <a:r>
              <a:rPr lang="fr-FR" sz="1000" b="0" dirty="0">
                <a:solidFill>
                  <a:schemeClr val="tx1"/>
                </a:solidFill>
                <a:hlinkClick r:id="rId2"/>
              </a:rPr>
              <a:t>ent.univ-paris1.fr/gun-pers </a:t>
            </a:r>
            <a:endParaRPr lang="fr-FR" sz="1000" b="0" dirty="0">
              <a:solidFill>
                <a:schemeClr val="tx1"/>
              </a:solidFill>
            </a:endParaRPr>
          </a:p>
          <a:p>
            <a:pPr>
              <a:lnSpc>
                <a:spcPts val="900"/>
              </a:lnSpc>
            </a:pPr>
            <a:endParaRPr lang="fr-FR" sz="1000" dirty="0">
              <a:solidFill>
                <a:schemeClr val="tx1"/>
              </a:solidFill>
            </a:endParaRPr>
          </a:p>
          <a:p>
            <a:pPr algn="ctr">
              <a:lnSpc>
                <a:spcPts val="900"/>
              </a:lnSpc>
            </a:pPr>
            <a:r>
              <a:rPr lang="fr-FR" sz="1000" dirty="0">
                <a:solidFill>
                  <a:schemeClr val="tx1"/>
                </a:solidFill>
              </a:rPr>
              <a:t>Consultez également toutes les aides en ligne de la DSIUN  : </a:t>
            </a:r>
            <a:r>
              <a:rPr lang="fr-FR" sz="1000" dirty="0">
                <a:solidFill>
                  <a:schemeClr val="tx1"/>
                </a:solidFill>
                <a:hlinkClick r:id="rId3"/>
              </a:rPr>
              <a:t>aide-ent.pantheonsorbonne.fr</a:t>
            </a:r>
            <a:endParaRPr lang="fr-FR" sz="1000" dirty="0">
              <a:solidFill>
                <a:schemeClr val="tx1"/>
              </a:solidFill>
            </a:endParaRPr>
          </a:p>
          <a:p>
            <a:pPr algn="ctr">
              <a:lnSpc>
                <a:spcPts val="900"/>
              </a:lnSpc>
            </a:pPr>
            <a:endParaRPr lang="fr-FR" sz="1000" dirty="0">
              <a:solidFill>
                <a:schemeClr val="tx1"/>
              </a:solidFill>
            </a:endParaRPr>
          </a:p>
          <a:p>
            <a:endParaRPr lang="fr-FR" sz="1000" dirty="0">
              <a:solidFill>
                <a:schemeClr val="tx1"/>
              </a:solidFill>
            </a:endParaRPr>
          </a:p>
          <a:p>
            <a:r>
              <a:rPr lang="fr-FR" sz="1000" dirty="0">
                <a:solidFill>
                  <a:schemeClr val="tx1"/>
                </a:solidFill>
              </a:rPr>
              <a:t> </a:t>
            </a:r>
          </a:p>
          <a:p>
            <a:endParaRPr lang="fr-FR" sz="1000" dirty="0">
              <a:solidFill>
                <a:schemeClr val="tx1"/>
              </a:solidFill>
            </a:endParaRPr>
          </a:p>
          <a:p>
            <a:endParaRPr lang="fr-FR" sz="1000" dirty="0">
              <a:solidFill>
                <a:schemeClr val="tx1"/>
              </a:solidFill>
            </a:endParaRPr>
          </a:p>
          <a:p>
            <a:endParaRPr lang="fr-FR" sz="1000" dirty="0">
              <a:solidFill>
                <a:schemeClr val="tx1"/>
              </a:solidFill>
            </a:endParaRPr>
          </a:p>
          <a:p>
            <a:pPr algn="ctr"/>
            <a:endParaRPr lang="fr-FR" sz="1000" dirty="0">
              <a:solidFill>
                <a:schemeClr val="tx1"/>
              </a:solidFill>
            </a:endParaRPr>
          </a:p>
          <a:p>
            <a:pPr algn="ctr"/>
            <a:r>
              <a:rPr lang="fr-FR" sz="1000" dirty="0">
                <a:solidFill>
                  <a:schemeClr val="tx1"/>
                </a:solidFill>
              </a:rPr>
              <a:t>Contact DSIUN pour toutes informations</a:t>
            </a:r>
            <a:r>
              <a:rPr lang="fr-FR" sz="1000" baseline="0" dirty="0">
                <a:solidFill>
                  <a:schemeClr val="tx1"/>
                </a:solidFill>
              </a:rPr>
              <a:t> complémentaires</a:t>
            </a:r>
            <a:r>
              <a:rPr lang="fr-FR" sz="1000" dirty="0">
                <a:solidFill>
                  <a:schemeClr val="tx1"/>
                </a:solidFill>
              </a:rPr>
              <a:t> : </a:t>
            </a:r>
          </a:p>
          <a:p>
            <a:endParaRPr lang="fr-FR" sz="1000" dirty="0">
              <a:solidFill>
                <a:schemeClr val="tx1"/>
              </a:solidFill>
            </a:endParaRPr>
          </a:p>
          <a:p>
            <a:pPr algn="ctr"/>
            <a:r>
              <a:rPr lang="fr-FR" sz="1000" dirty="0">
                <a:solidFill>
                  <a:schemeClr val="tx1"/>
                </a:solidFill>
              </a:rPr>
              <a:t>Tél. : +33 1 44 07 89 65   |   Demande d’assistance : </a:t>
            </a:r>
            <a:r>
              <a:rPr lang="fr-FR" sz="1000" dirty="0">
                <a:solidFill>
                  <a:schemeClr val="tx1"/>
                </a:solidFill>
                <a:hlinkClick r:id="rId4"/>
              </a:rPr>
              <a:t>GLPI</a:t>
            </a:r>
            <a:r>
              <a:rPr lang="fr-FR" sz="1000" dirty="0">
                <a:solidFill>
                  <a:schemeClr val="tx1"/>
                </a:solidFill>
              </a:rPr>
              <a:t> </a:t>
            </a:r>
          </a:p>
          <a:p>
            <a:endParaRPr lang="fr-FR" sz="1000" dirty="0">
              <a:solidFill>
                <a:schemeClr val="tx1"/>
              </a:solidFill>
            </a:endParaRPr>
          </a:p>
        </p:txBody>
      </p:sp>
      <p:pic>
        <p:nvPicPr>
          <p:cNvPr id="29" name="Image 28" descr="Capture d’écran 2019-05-20 à 15.11.45.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5810" y="1707654"/>
            <a:ext cx="683999" cy="648897"/>
          </a:xfrm>
          <a:prstGeom prst="rect">
            <a:avLst/>
          </a:prstGeom>
        </p:spPr>
      </p:pic>
      <p:pic>
        <p:nvPicPr>
          <p:cNvPr id="3" name="Graphique 2">
            <a:extLst>
              <a:ext uri="{FF2B5EF4-FFF2-40B4-BE49-F238E27FC236}">
                <a16:creationId xmlns:a16="http://schemas.microsoft.com/office/drawing/2014/main" id="{84E32CA4-6173-3398-8F45-66D48C736DF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7490" y="298137"/>
            <a:ext cx="540000" cy="540000"/>
          </a:xfrm>
          <a:prstGeom prst="rect">
            <a:avLst/>
          </a:prstGeom>
        </p:spPr>
      </p:pic>
    </p:spTree>
    <p:extLst>
      <p:ext uri="{BB962C8B-B14F-4D97-AF65-F5344CB8AC3E}">
        <p14:creationId xmlns:p14="http://schemas.microsoft.com/office/powerpoint/2010/main" val="23674146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115618" y="205980"/>
            <a:ext cx="7571185" cy="691586"/>
          </a:xfrm>
          <a:prstGeom prst="rect">
            <a:avLst/>
          </a:prstGeom>
        </p:spPr>
        <p:txBody>
          <a:bodyPr vert="horz" lIns="80583" tIns="40290" rIns="80583" bIns="40290" rtlCol="0" anchor="ctr">
            <a:noAutofit/>
          </a:bodyPr>
          <a:lstStyle/>
          <a:p>
            <a:r>
              <a:rPr lang="fr-FR" dirty="0"/>
              <a:t>Cliquez pour modifier le titre</a:t>
            </a:r>
            <a:endParaRPr lang="fr-BE" dirty="0"/>
          </a:p>
        </p:txBody>
      </p:sp>
      <p:sp>
        <p:nvSpPr>
          <p:cNvPr id="3" name="Espace réservé du texte 2"/>
          <p:cNvSpPr>
            <a:spLocks noGrp="1"/>
          </p:cNvSpPr>
          <p:nvPr>
            <p:ph type="body" idx="1"/>
          </p:nvPr>
        </p:nvSpPr>
        <p:spPr>
          <a:xfrm>
            <a:off x="1115618" y="1200152"/>
            <a:ext cx="7571185" cy="3423828"/>
          </a:xfrm>
          <a:prstGeom prst="rect">
            <a:avLst/>
          </a:prstGeom>
        </p:spPr>
        <p:txBody>
          <a:bodyPr vert="horz" lIns="80583" tIns="40290" rIns="80583" bIns="4029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695" r:id="rId3"/>
    <p:sldLayoutId id="2147483700" r:id="rId4"/>
  </p:sldLayoutIdLst>
  <p:transition>
    <p:fade/>
  </p:transition>
  <p:hf hdr="0" dt="0"/>
  <p:txStyles>
    <p:titleStyle>
      <a:lvl1pPr algn="l" defTabSz="805821" rtl="0" eaLnBrk="1" latinLnBrk="0" hangingPunct="1">
        <a:spcBef>
          <a:spcPct val="0"/>
        </a:spcBef>
        <a:buNone/>
        <a:defRPr sz="3400" b="1" kern="1200">
          <a:solidFill>
            <a:srgbClr val="002060"/>
          </a:solidFill>
          <a:effectLst/>
          <a:latin typeface="Times New Roman" pitchFamily="18" charset="0"/>
          <a:ea typeface="+mj-ea"/>
          <a:cs typeface="Times New Roman" pitchFamily="18" charset="0"/>
        </a:defRPr>
      </a:lvl1pPr>
    </p:titleStyle>
    <p:bodyStyle>
      <a:lvl1pPr marL="302183" indent="-302183" algn="l" defTabSz="805821" rtl="0" eaLnBrk="1" latinLnBrk="0" hangingPunct="1">
        <a:spcBef>
          <a:spcPct val="20000"/>
        </a:spcBef>
        <a:buFont typeface="Arial" pitchFamily="34" charset="0"/>
        <a:buChar char="•"/>
        <a:defRPr sz="1900" kern="1200">
          <a:solidFill>
            <a:srgbClr val="002060"/>
          </a:solidFill>
          <a:latin typeface="Arial" pitchFamily="34" charset="0"/>
          <a:ea typeface="+mn-ea"/>
          <a:cs typeface="Arial" pitchFamily="34" charset="0"/>
        </a:defRPr>
      </a:lvl1pPr>
      <a:lvl2pPr marL="654729" indent="-251819" algn="l" defTabSz="805821" rtl="0" eaLnBrk="1" latinLnBrk="0" hangingPunct="1">
        <a:spcBef>
          <a:spcPct val="20000"/>
        </a:spcBef>
        <a:buFont typeface="Arial" pitchFamily="34" charset="0"/>
        <a:buChar char="–"/>
        <a:defRPr sz="1900" kern="1200">
          <a:solidFill>
            <a:srgbClr val="002060"/>
          </a:solidFill>
          <a:latin typeface="Arial" pitchFamily="34" charset="0"/>
          <a:ea typeface="+mn-ea"/>
          <a:cs typeface="Arial" pitchFamily="34" charset="0"/>
        </a:defRPr>
      </a:lvl2pPr>
      <a:lvl3pPr marL="1007277" indent="-201456" algn="l" defTabSz="805821" rtl="0" eaLnBrk="1" latinLnBrk="0" hangingPunct="1">
        <a:spcBef>
          <a:spcPct val="20000"/>
        </a:spcBef>
        <a:buFont typeface="Arial" pitchFamily="34" charset="0"/>
        <a:buChar char="•"/>
        <a:defRPr sz="1400" kern="1200">
          <a:solidFill>
            <a:srgbClr val="002060"/>
          </a:solidFill>
          <a:latin typeface="Arial" pitchFamily="34" charset="0"/>
          <a:ea typeface="+mn-ea"/>
          <a:cs typeface="Arial" pitchFamily="34" charset="0"/>
        </a:defRPr>
      </a:lvl3pPr>
      <a:lvl4pPr marL="1410186" indent="-201456" algn="l" defTabSz="805821" rtl="0" eaLnBrk="1" latinLnBrk="0" hangingPunct="1">
        <a:spcBef>
          <a:spcPct val="20000"/>
        </a:spcBef>
        <a:buFont typeface="Arial" pitchFamily="34" charset="0"/>
        <a:buChar char="–"/>
        <a:defRPr sz="1400" kern="1200">
          <a:solidFill>
            <a:srgbClr val="002060"/>
          </a:solidFill>
          <a:latin typeface="Arial" pitchFamily="34" charset="0"/>
          <a:ea typeface="+mn-ea"/>
          <a:cs typeface="Arial" pitchFamily="34" charset="0"/>
        </a:defRPr>
      </a:lvl4pPr>
      <a:lvl5pPr marL="1813097" indent="-201456" algn="l" defTabSz="805821" rtl="0" eaLnBrk="1" latinLnBrk="0" hangingPunct="1">
        <a:spcBef>
          <a:spcPct val="20000"/>
        </a:spcBef>
        <a:buFont typeface="Arial" pitchFamily="34" charset="0"/>
        <a:buChar char="»"/>
        <a:defRPr sz="1400" kern="1200">
          <a:solidFill>
            <a:srgbClr val="002060"/>
          </a:solidFill>
          <a:latin typeface="Arial" pitchFamily="34" charset="0"/>
          <a:ea typeface="+mn-ea"/>
          <a:cs typeface="Arial" pitchFamily="34" charset="0"/>
        </a:defRPr>
      </a:lvl5pPr>
      <a:lvl6pPr marL="2216007" indent="-201456" algn="l" defTabSz="80582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18918" indent="-201456" algn="l" defTabSz="80582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21828" indent="-201456" algn="l" defTabSz="80582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24739" indent="-201456" algn="l" defTabSz="80582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05821" rtl="0" eaLnBrk="1" latinLnBrk="0" hangingPunct="1">
        <a:defRPr sz="1600" kern="1200">
          <a:solidFill>
            <a:schemeClr val="tx1"/>
          </a:solidFill>
          <a:latin typeface="+mn-lt"/>
          <a:ea typeface="+mn-ea"/>
          <a:cs typeface="+mn-cs"/>
        </a:defRPr>
      </a:lvl1pPr>
      <a:lvl2pPr marL="402910" algn="l" defTabSz="805821" rtl="0" eaLnBrk="1" latinLnBrk="0" hangingPunct="1">
        <a:defRPr sz="1600" kern="1200">
          <a:solidFill>
            <a:schemeClr val="tx1"/>
          </a:solidFill>
          <a:latin typeface="+mn-lt"/>
          <a:ea typeface="+mn-ea"/>
          <a:cs typeface="+mn-cs"/>
        </a:defRPr>
      </a:lvl2pPr>
      <a:lvl3pPr marL="805821" algn="l" defTabSz="805821" rtl="0" eaLnBrk="1" latinLnBrk="0" hangingPunct="1">
        <a:defRPr sz="1600" kern="1200">
          <a:solidFill>
            <a:schemeClr val="tx1"/>
          </a:solidFill>
          <a:latin typeface="+mn-lt"/>
          <a:ea typeface="+mn-ea"/>
          <a:cs typeface="+mn-cs"/>
        </a:defRPr>
      </a:lvl3pPr>
      <a:lvl4pPr marL="1208731" algn="l" defTabSz="805821" rtl="0" eaLnBrk="1" latinLnBrk="0" hangingPunct="1">
        <a:defRPr sz="1600" kern="1200">
          <a:solidFill>
            <a:schemeClr val="tx1"/>
          </a:solidFill>
          <a:latin typeface="+mn-lt"/>
          <a:ea typeface="+mn-ea"/>
          <a:cs typeface="+mn-cs"/>
        </a:defRPr>
      </a:lvl4pPr>
      <a:lvl5pPr marL="1611641" algn="l" defTabSz="805821" rtl="0" eaLnBrk="1" latinLnBrk="0" hangingPunct="1">
        <a:defRPr sz="1600" kern="1200">
          <a:solidFill>
            <a:schemeClr val="tx1"/>
          </a:solidFill>
          <a:latin typeface="+mn-lt"/>
          <a:ea typeface="+mn-ea"/>
          <a:cs typeface="+mn-cs"/>
        </a:defRPr>
      </a:lvl5pPr>
      <a:lvl6pPr marL="2014552" algn="l" defTabSz="805821" rtl="0" eaLnBrk="1" latinLnBrk="0" hangingPunct="1">
        <a:defRPr sz="1600" kern="1200">
          <a:solidFill>
            <a:schemeClr val="tx1"/>
          </a:solidFill>
          <a:latin typeface="+mn-lt"/>
          <a:ea typeface="+mn-ea"/>
          <a:cs typeface="+mn-cs"/>
        </a:defRPr>
      </a:lvl6pPr>
      <a:lvl7pPr marL="2417463" algn="l" defTabSz="805821" rtl="0" eaLnBrk="1" latinLnBrk="0" hangingPunct="1">
        <a:defRPr sz="1600" kern="1200">
          <a:solidFill>
            <a:schemeClr val="tx1"/>
          </a:solidFill>
          <a:latin typeface="+mn-lt"/>
          <a:ea typeface="+mn-ea"/>
          <a:cs typeface="+mn-cs"/>
        </a:defRPr>
      </a:lvl7pPr>
      <a:lvl8pPr marL="2820372" algn="l" defTabSz="805821" rtl="0" eaLnBrk="1" latinLnBrk="0" hangingPunct="1">
        <a:defRPr sz="1600" kern="1200">
          <a:solidFill>
            <a:schemeClr val="tx1"/>
          </a:solidFill>
          <a:latin typeface="+mn-lt"/>
          <a:ea typeface="+mn-ea"/>
          <a:cs typeface="+mn-cs"/>
        </a:defRPr>
      </a:lvl8pPr>
      <a:lvl9pPr marL="3223284" algn="l" defTabSz="805821"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p1ps.fr/recours-admiss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openxmlformats.org/officeDocument/2006/relationships/image" Target="../media/image10.svg"/><Relationship Id="rId12"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10.sv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image" Target="../media/image10.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5.png"/><Relationship Id="rId7" Type="http://schemas.openxmlformats.org/officeDocument/2006/relationships/image" Target="../media/image10.sv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5.png"/><Relationship Id="rId7" Type="http://schemas.openxmlformats.org/officeDocument/2006/relationships/image" Target="../media/image10.sv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4.png"/><Relationship Id="rId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0.svg"/><Relationship Id="rId3" Type="http://schemas.openxmlformats.org/officeDocument/2006/relationships/image" Target="../media/image38.png"/><Relationship Id="rId7" Type="http://schemas.openxmlformats.org/officeDocument/2006/relationships/image" Target="../media/image10.svg"/><Relationship Id="rId12"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4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46.png"/><Relationship Id="rId3" Type="http://schemas.openxmlformats.org/officeDocument/2006/relationships/image" Target="../media/image43.png"/><Relationship Id="rId21" Type="http://schemas.openxmlformats.org/officeDocument/2006/relationships/image" Target="../media/image49.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40.svg"/><Relationship Id="rId2" Type="http://schemas.openxmlformats.org/officeDocument/2006/relationships/image" Target="../media/image23.png"/><Relationship Id="rId16" Type="http://schemas.openxmlformats.org/officeDocument/2006/relationships/image" Target="../media/image39.png"/><Relationship Id="rId20"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45.png"/><Relationship Id="rId15" Type="http://schemas.openxmlformats.org/officeDocument/2006/relationships/image" Target="../media/image42.svg"/><Relationship Id="rId10" Type="http://schemas.openxmlformats.org/officeDocument/2006/relationships/image" Target="../media/image11.png"/><Relationship Id="rId19" Type="http://schemas.openxmlformats.org/officeDocument/2006/relationships/image" Target="../media/image47.svg"/><Relationship Id="rId4" Type="http://schemas.openxmlformats.org/officeDocument/2006/relationships/image" Target="../media/image44.png"/><Relationship Id="rId9" Type="http://schemas.openxmlformats.org/officeDocument/2006/relationships/image" Target="../media/image10.sv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6.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5.png"/><Relationship Id="rId7" Type="http://schemas.openxmlformats.org/officeDocument/2006/relationships/image" Target="../media/image10.svg"/><Relationship Id="rId12" Type="http://schemas.openxmlformats.org/officeDocument/2006/relationships/image" Target="../media/image16.png"/><Relationship Id="rId17" Type="http://schemas.openxmlformats.org/officeDocument/2006/relationships/image" Target="../media/image40.svg"/><Relationship Id="rId2" Type="http://schemas.openxmlformats.org/officeDocument/2006/relationships/image" Target="../media/image51.png"/><Relationship Id="rId16"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4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svg"/><Relationship Id="rId3" Type="http://schemas.openxmlformats.org/officeDocument/2006/relationships/image" Target="../media/image15.png"/><Relationship Id="rId7" Type="http://schemas.openxmlformats.org/officeDocument/2006/relationships/image" Target="../media/image10.svg"/><Relationship Id="rId12"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7.sv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7.sv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6.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5.png"/><Relationship Id="rId2" Type="http://schemas.openxmlformats.org/officeDocument/2006/relationships/image" Target="../media/image9.png"/><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4.png"/><Relationship Id="rId5" Type="http://schemas.openxmlformats.org/officeDocument/2006/relationships/image" Target="../media/image12.svg"/><Relationship Id="rId15" Type="http://schemas.openxmlformats.org/officeDocument/2006/relationships/image" Target="../media/image16.png"/><Relationship Id="rId10"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7.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l"/>
            <a:r>
              <a:rPr lang="fr-FR">
                <a:latin typeface="Century Gothic"/>
                <a:cs typeface="Arial"/>
              </a:rPr>
              <a:t>Guide de l’instructeur</a:t>
            </a:r>
            <a:endParaRPr lang="fr-FR" sz="2400" dirty="0">
              <a:latin typeface="Century Gothic"/>
              <a:cs typeface="Arial"/>
            </a:endParaRPr>
          </a:p>
        </p:txBody>
      </p:sp>
      <p:sp>
        <p:nvSpPr>
          <p:cNvPr id="7" name="Espace réservé du texte 6"/>
          <p:cNvSpPr>
            <a:spLocks noGrp="1"/>
          </p:cNvSpPr>
          <p:nvPr>
            <p:ph type="body" sz="quarter" idx="10"/>
          </p:nvPr>
        </p:nvSpPr>
        <p:spPr>
          <a:xfrm>
            <a:off x="553349" y="2628000"/>
            <a:ext cx="8051099" cy="1152128"/>
          </a:xfrm>
        </p:spPr>
        <p:txBody>
          <a:bodyPr>
            <a:normAutofit fontScale="77500" lnSpcReduction="20000"/>
          </a:bodyPr>
          <a:lstStyle/>
          <a:p>
            <a:pPr algn="l"/>
            <a:r>
              <a:rPr lang="fr-FR" sz="1400" dirty="0"/>
              <a:t>Ce tutoriel détaille les étapes d’instruction d'un dossier sur </a:t>
            </a:r>
            <a:r>
              <a:rPr lang="fr-FR" sz="1400" dirty="0">
                <a:hlinkClick r:id="rId2"/>
              </a:rPr>
              <a:t>https://p1ps.fr/recours-admission</a:t>
            </a:r>
            <a:r>
              <a:rPr lang="fr-FR" sz="1400" dirty="0"/>
              <a:t> par un instructeur.</a:t>
            </a:r>
          </a:p>
          <a:p>
            <a:pPr algn="l"/>
            <a:endParaRPr lang="fr-FR" sz="1400" dirty="0"/>
          </a:p>
          <a:p>
            <a:pPr algn="l"/>
            <a:r>
              <a:rPr lang="fr-FR" sz="1400" dirty="0"/>
              <a:t>Un instructeur est une personne qui prend en charge le traitement et l'instruction des demandes de recours d'admission.</a:t>
            </a:r>
          </a:p>
          <a:p>
            <a:pPr algn="l"/>
            <a:r>
              <a:rPr lang="fr-FR" sz="1400" dirty="0"/>
              <a:t>L'instructeur a accès au contenu des dossiers des formations auxquelles il a été nommé (champs renseignés, pièces justificatives, messagerie). Il dispose des droits pour statuer sur le dossier (acceptation, refus, réaffectation) et peut</a:t>
            </a:r>
          </a:p>
          <a:p>
            <a:pPr algn="l"/>
            <a:r>
              <a:rPr lang="fr-FR" sz="1400" dirty="0"/>
              <a:t>inviter un tiers à consulter un dossier afin d'émettre un avis sur celui-ci.</a:t>
            </a:r>
          </a:p>
        </p:txBody>
      </p:sp>
    </p:spTree>
    <p:extLst>
      <p:ext uri="{BB962C8B-B14F-4D97-AF65-F5344CB8AC3E}">
        <p14:creationId xmlns:p14="http://schemas.microsoft.com/office/powerpoint/2010/main" val="15105016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59E80-820C-4401-9024-280A37E537C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5FB4E640-4320-44B6-B366-C8236988576B}"/>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5598C4-6471-4FA8-AECA-A8E84893955B}"/>
              </a:ext>
            </a:extLst>
          </p:cNvPr>
          <p:cNvSpPr>
            <a:spLocks noGrp="1"/>
          </p:cNvSpPr>
          <p:nvPr>
            <p:ph type="sldNum" sz="quarter" idx="12"/>
          </p:nvPr>
        </p:nvSpPr>
        <p:spPr/>
        <p:txBody>
          <a:bodyPr/>
          <a:lstStyle/>
          <a:p>
            <a:r>
              <a:rPr lang="fr-BE"/>
              <a:t> </a:t>
            </a:r>
            <a:r>
              <a:rPr lang="fr-BE" i="1"/>
              <a:t> </a:t>
            </a:r>
            <a:fld id="{CF4668DC-857F-487D-BFFA-8C0CA5037977}" type="slidenum">
              <a:rPr lang="fr-BE" smtClean="0"/>
              <a:pPr/>
              <a:t>10</a:t>
            </a:fld>
            <a:endParaRPr lang="fr-BE" dirty="0"/>
          </a:p>
        </p:txBody>
      </p:sp>
      <p:sp>
        <p:nvSpPr>
          <p:cNvPr id="5" name="Rectangle 4">
            <a:extLst>
              <a:ext uri="{FF2B5EF4-FFF2-40B4-BE49-F238E27FC236}">
                <a16:creationId xmlns:a16="http://schemas.microsoft.com/office/drawing/2014/main" id="{696EFDDA-F4E2-457B-B11A-7B15FAFA5782}"/>
              </a:ext>
            </a:extLst>
          </p:cNvPr>
          <p:cNvSpPr/>
          <p:nvPr/>
        </p:nvSpPr>
        <p:spPr>
          <a:xfrm>
            <a:off x="0" y="0"/>
            <a:ext cx="9144000" cy="5143500"/>
          </a:xfrm>
          <a:prstGeom prst="rect">
            <a:avLst/>
          </a:prstGeom>
          <a:solidFill>
            <a:srgbClr val="00326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AF05B033-BDFC-47C2-9698-44DD2741D0DB}"/>
              </a:ext>
            </a:extLst>
          </p:cNvPr>
          <p:cNvSpPr txBox="1"/>
          <p:nvPr/>
        </p:nvSpPr>
        <p:spPr>
          <a:xfrm>
            <a:off x="194979" y="1910030"/>
            <a:ext cx="8640960" cy="707886"/>
          </a:xfrm>
          <a:prstGeom prst="rect">
            <a:avLst/>
          </a:prstGeom>
          <a:noFill/>
        </p:spPr>
        <p:txBody>
          <a:bodyPr wrap="square" rtlCol="0">
            <a:spAutoFit/>
          </a:bodyPr>
          <a:lstStyle/>
          <a:p>
            <a:pPr algn="ctr"/>
            <a:r>
              <a:rPr lang="fr-FR" sz="4000" b="1" dirty="0">
                <a:latin typeface="Century Gothic" panose="020B0502020202020204" pitchFamily="34" charset="0"/>
              </a:rPr>
              <a:t>En savoir plus</a:t>
            </a:r>
            <a:endParaRPr lang="fr-FR" sz="4000" dirty="0">
              <a:latin typeface="Century Gothic" panose="020B0502020202020204" pitchFamily="34" charset="0"/>
            </a:endParaRPr>
          </a:p>
        </p:txBody>
      </p:sp>
    </p:spTree>
    <p:extLst>
      <p:ext uri="{BB962C8B-B14F-4D97-AF65-F5344CB8AC3E}">
        <p14:creationId xmlns:p14="http://schemas.microsoft.com/office/powerpoint/2010/main" val="17475307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3ACB855-3D57-CC2D-9C0B-E47B57954361}"/>
              </a:ext>
            </a:extLst>
          </p:cNvPr>
          <p:cNvPicPr>
            <a:picLocks noChangeAspect="1"/>
          </p:cNvPicPr>
          <p:nvPr/>
        </p:nvPicPr>
        <p:blipFill rotWithShape="1">
          <a:blip r:embed="rId2"/>
          <a:srcRect l="741" t="8073" r="12534" b="37753"/>
          <a:stretch/>
        </p:blipFill>
        <p:spPr>
          <a:xfrm>
            <a:off x="373974" y="1089236"/>
            <a:ext cx="4320000" cy="2634642"/>
          </a:xfrm>
          <a:prstGeom prst="rect">
            <a:avLst/>
          </a:prstGeom>
        </p:spPr>
      </p:pic>
      <p:pic>
        <p:nvPicPr>
          <p:cNvPr id="19" name="Image 18">
            <a:extLst>
              <a:ext uri="{FF2B5EF4-FFF2-40B4-BE49-F238E27FC236}">
                <a16:creationId xmlns:a16="http://schemas.microsoft.com/office/drawing/2014/main" id="{91C542D6-CFAE-52C5-DFCC-50C8887B3CA2}"/>
              </a:ext>
            </a:extLst>
          </p:cNvPr>
          <p:cNvPicPr>
            <a:picLocks noChangeAspect="1"/>
          </p:cNvPicPr>
          <p:nvPr/>
        </p:nvPicPr>
        <p:blipFill rotWithShape="1">
          <a:blip r:embed="rId3">
            <a:alphaModFix/>
          </a:blip>
          <a:srcRect l="77602" t="57315" r="2899" b="6"/>
          <a:stretch/>
        </p:blipFill>
        <p:spPr>
          <a:xfrm>
            <a:off x="3635895" y="2536064"/>
            <a:ext cx="1008113" cy="1187814"/>
          </a:xfrm>
          <a:prstGeom prst="rect">
            <a:avLst/>
          </a:prstGeom>
        </p:spPr>
      </p:pic>
      <p:sp>
        <p:nvSpPr>
          <p:cNvPr id="2" name="Titre 1"/>
          <p:cNvSpPr>
            <a:spLocks noGrp="1"/>
          </p:cNvSpPr>
          <p:nvPr>
            <p:ph type="ctrTitle"/>
          </p:nvPr>
        </p:nvSpPr>
        <p:spPr/>
        <p:txBody>
          <a:bodyPr/>
          <a:lstStyle/>
          <a:p>
            <a:r>
              <a:rPr lang="fr-FR" dirty="0">
                <a:latin typeface="Century Gothic"/>
                <a:cs typeface="Arial"/>
              </a:rPr>
              <a:t>Le tableau de suivi des procédures : personnalisation</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11</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72408"/>
          </a:xfrm>
          <a:prstGeom prst="rect">
            <a:avLst/>
          </a:prstGeom>
          <a:noFill/>
        </p:spPr>
        <p:txBody>
          <a:bodyPr vert="horz" lIns="0" tIns="0" rIns="0" bIns="0" rtlCol="0" anchor="t">
            <a:normAutofit lnSpcReduction="10000"/>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Il est possible de </a:t>
            </a:r>
            <a:r>
              <a:rPr lang="fr-FR" sz="1400" b="1" dirty="0"/>
              <a:t>personnaliser l’affichage de son tableau de bord </a:t>
            </a:r>
            <a:r>
              <a:rPr lang="fr-FR" sz="1400" dirty="0"/>
              <a:t>en ajoutant des colonnes avec des champs spécifiques afin de faciliter le tri ou filtre des dossiers.</a:t>
            </a:r>
          </a:p>
          <a:p>
            <a:endParaRPr lang="fr-FR" sz="1400" dirty="0"/>
          </a:p>
          <a:p>
            <a:r>
              <a:rPr lang="fr-FR" sz="1400" dirty="0"/>
              <a:t>Cliquez sur « </a:t>
            </a:r>
            <a:r>
              <a:rPr lang="fr-FR" sz="1400" b="1" dirty="0"/>
              <a:t>Personnaliser</a:t>
            </a:r>
            <a:r>
              <a:rPr lang="fr-FR" sz="1400" dirty="0"/>
              <a:t> » puis sélectionnez le champ que vous voulez ajouter et cliquez sur  le bouton « </a:t>
            </a:r>
            <a:r>
              <a:rPr lang="fr-FR" sz="1400" b="1" dirty="0"/>
              <a:t>Enregistrer</a:t>
            </a:r>
            <a:r>
              <a:rPr lang="fr-FR" sz="1400" dirty="0"/>
              <a:t> ».</a:t>
            </a:r>
          </a:p>
          <a:p>
            <a:endParaRPr lang="fr-FR" sz="1400" dirty="0"/>
          </a:p>
          <a:p>
            <a:endParaRPr lang="fr-FR" sz="1400" dirty="0"/>
          </a:p>
          <a:p>
            <a:r>
              <a:rPr lang="fr-FR" sz="1400" dirty="0"/>
              <a:t>Cela va avoir pour conséquence d’afficher une ou plusieurs colonnes avec le ou les champs que vous avez ajoutés.</a:t>
            </a:r>
          </a:p>
          <a:p>
            <a:r>
              <a:rPr lang="fr-FR" sz="1400" dirty="0"/>
              <a:t>Vous pouvez à tout moment supprimer des champs en cliquant à nouveau sur « </a:t>
            </a:r>
            <a:r>
              <a:rPr lang="fr-FR" sz="1400" b="1" dirty="0"/>
              <a:t>Personnaliser</a:t>
            </a:r>
            <a:r>
              <a:rPr lang="fr-FR" sz="1400" dirty="0"/>
              <a:t> ».</a:t>
            </a:r>
          </a:p>
          <a:p>
            <a:endParaRPr lang="fr-FR" sz="1400"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7165" y="2277396"/>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0152" y="2488562"/>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3027" y="109095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4242" y="343584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3638927" y="2931790"/>
            <a:ext cx="936105" cy="10081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8" name="Rectangle à coins arrondis 13">
            <a:extLst>
              <a:ext uri="{FF2B5EF4-FFF2-40B4-BE49-F238E27FC236}">
                <a16:creationId xmlns:a16="http://schemas.microsoft.com/office/drawing/2014/main" id="{843D65B7-AA3E-6722-79DF-866C9DA27DCC}"/>
              </a:ext>
            </a:extLst>
          </p:cNvPr>
          <p:cNvSpPr/>
          <p:nvPr/>
        </p:nvSpPr>
        <p:spPr>
          <a:xfrm>
            <a:off x="4197141" y="2593232"/>
            <a:ext cx="432049" cy="144016"/>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7" name="Image 6">
            <a:extLst>
              <a:ext uri="{FF2B5EF4-FFF2-40B4-BE49-F238E27FC236}">
                <a16:creationId xmlns:a16="http://schemas.microsoft.com/office/drawing/2014/main" id="{066CD45C-EFB3-3ACF-B9A1-3900CBC57990}"/>
              </a:ext>
            </a:extLst>
          </p:cNvPr>
          <p:cNvPicPr>
            <a:picLocks noChangeAspect="1"/>
          </p:cNvPicPr>
          <p:nvPr/>
        </p:nvPicPr>
        <p:blipFill rotWithShape="1">
          <a:blip r:embed="rId12"/>
          <a:srcRect t="57594"/>
          <a:stretch/>
        </p:blipFill>
        <p:spPr>
          <a:xfrm>
            <a:off x="3663191" y="3690613"/>
            <a:ext cx="875974" cy="238173"/>
          </a:xfrm>
          <a:prstGeom prst="rect">
            <a:avLst/>
          </a:prstGeom>
        </p:spPr>
      </p:pic>
      <p:sp>
        <p:nvSpPr>
          <p:cNvPr id="21" name="Rectangle à coins arrondis 13">
            <a:extLst>
              <a:ext uri="{FF2B5EF4-FFF2-40B4-BE49-F238E27FC236}">
                <a16:creationId xmlns:a16="http://schemas.microsoft.com/office/drawing/2014/main" id="{0765EE41-A5DC-0667-7376-7C4F981BA170}"/>
              </a:ext>
            </a:extLst>
          </p:cNvPr>
          <p:cNvSpPr/>
          <p:nvPr/>
        </p:nvSpPr>
        <p:spPr>
          <a:xfrm>
            <a:off x="1928100" y="2787774"/>
            <a:ext cx="936105" cy="93610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15418216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BFA66B4C-072B-E4CB-0845-3F2AC4457E31}"/>
              </a:ext>
            </a:extLst>
          </p:cNvPr>
          <p:cNvPicPr>
            <a:picLocks noChangeAspect="1"/>
          </p:cNvPicPr>
          <p:nvPr/>
        </p:nvPicPr>
        <p:blipFill rotWithShape="1">
          <a:blip r:embed="rId2"/>
          <a:srcRect t="61707" r="48680" b="-1"/>
          <a:stretch/>
        </p:blipFill>
        <p:spPr>
          <a:xfrm>
            <a:off x="511315" y="3455474"/>
            <a:ext cx="3600000" cy="1225928"/>
          </a:xfrm>
          <a:prstGeom prst="rect">
            <a:avLst/>
          </a:prstGeom>
        </p:spPr>
      </p:pic>
      <p:pic>
        <p:nvPicPr>
          <p:cNvPr id="19" name="Image 18">
            <a:extLst>
              <a:ext uri="{FF2B5EF4-FFF2-40B4-BE49-F238E27FC236}">
                <a16:creationId xmlns:a16="http://schemas.microsoft.com/office/drawing/2014/main" id="{10B1E253-1F46-A572-5A52-FC3DFFE9B45A}"/>
              </a:ext>
            </a:extLst>
          </p:cNvPr>
          <p:cNvPicPr>
            <a:picLocks noChangeAspect="1"/>
          </p:cNvPicPr>
          <p:nvPr/>
        </p:nvPicPr>
        <p:blipFill rotWithShape="1">
          <a:blip r:embed="rId3"/>
          <a:srcRect t="31019" r="47126" b="7837"/>
          <a:stretch/>
        </p:blipFill>
        <p:spPr>
          <a:xfrm>
            <a:off x="540439" y="1131590"/>
            <a:ext cx="3603496" cy="1901757"/>
          </a:xfrm>
          <a:prstGeom prst="rect">
            <a:avLst/>
          </a:prstGeom>
        </p:spPr>
      </p:pic>
      <p:sp>
        <p:nvSpPr>
          <p:cNvPr id="2" name="Titre 1"/>
          <p:cNvSpPr>
            <a:spLocks noGrp="1"/>
          </p:cNvSpPr>
          <p:nvPr>
            <p:ph type="ctrTitle"/>
          </p:nvPr>
        </p:nvSpPr>
        <p:spPr/>
        <p:txBody>
          <a:bodyPr/>
          <a:lstStyle/>
          <a:p>
            <a:r>
              <a:rPr lang="fr-FR" dirty="0">
                <a:latin typeface="Century Gothic"/>
                <a:cs typeface="Arial"/>
              </a:rPr>
              <a:t>Le tableau de suivi des procédures : tri &amp; filtres</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12</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Il est possible de </a:t>
            </a:r>
            <a:r>
              <a:rPr lang="fr-FR" sz="1400" b="1" dirty="0"/>
              <a:t>filtrer les dossiers </a:t>
            </a:r>
            <a:r>
              <a:rPr lang="fr-FR" sz="1400" dirty="0"/>
              <a:t>à l'aide des </a:t>
            </a:r>
            <a:r>
              <a:rPr lang="fr-FR" sz="1400" b="1" dirty="0"/>
              <a:t>champs</a:t>
            </a:r>
            <a:r>
              <a:rPr lang="fr-FR" sz="1400" dirty="0"/>
              <a:t> présents dans la procédure afin de  n'afficher que les dossiers qui vous intéressent.</a:t>
            </a:r>
          </a:p>
          <a:p>
            <a:r>
              <a:rPr lang="fr-FR" sz="1400" dirty="0"/>
              <a:t>Cliquez sur le bouton « </a:t>
            </a:r>
            <a:r>
              <a:rPr lang="fr-FR" sz="1400" b="1" dirty="0"/>
              <a:t>Filtrer</a:t>
            </a:r>
            <a:r>
              <a:rPr lang="fr-FR" sz="1400" dirty="0"/>
              <a:t> » puis sélectionnez un champ et une valeur associée puis cliquez sur « </a:t>
            </a:r>
            <a:r>
              <a:rPr lang="fr-FR" sz="1400" b="1" dirty="0"/>
              <a:t>Ajouter un filtre </a:t>
            </a:r>
            <a:r>
              <a:rPr lang="fr-FR" sz="1400" dirty="0"/>
              <a:t>». </a:t>
            </a:r>
          </a:p>
          <a:p>
            <a:endParaRPr lang="fr-FR" sz="1400" dirty="0"/>
          </a:p>
          <a:p>
            <a:endParaRPr lang="fr-FR" sz="1400" dirty="0"/>
          </a:p>
          <a:p>
            <a:r>
              <a:rPr lang="fr-FR" sz="1400" dirty="0"/>
              <a:t>Afin de </a:t>
            </a:r>
            <a:r>
              <a:rPr lang="fr-FR" sz="1400" b="1" dirty="0"/>
              <a:t>trier les colonnes</a:t>
            </a:r>
            <a:r>
              <a:rPr lang="fr-FR" sz="1400" dirty="0"/>
              <a:t>, il vous suffit de cliquer sur l’entête de colonne afin d’ordonner la colonne dans un sens puis de cliquer à nouveau si vous voulez inverser l’ordre.</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608" y="1417781"/>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2445" y="3557076"/>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3027" y="113159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3027" y="343588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3148772" y="3599843"/>
            <a:ext cx="421888" cy="174877"/>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58B54CC-2C6F-9BD8-2FBD-C9F0528F692F}"/>
              </a:ext>
            </a:extLst>
          </p:cNvPr>
          <p:cNvSpPr/>
          <p:nvPr/>
        </p:nvSpPr>
        <p:spPr>
          <a:xfrm>
            <a:off x="611560" y="1717593"/>
            <a:ext cx="864096" cy="211745"/>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4" name="Rectangle à coins arrondis 13">
            <a:extLst>
              <a:ext uri="{FF2B5EF4-FFF2-40B4-BE49-F238E27FC236}">
                <a16:creationId xmlns:a16="http://schemas.microsoft.com/office/drawing/2014/main" id="{172BBD95-1A22-2A5D-522B-6D2CA6A4CFE1}"/>
              </a:ext>
            </a:extLst>
          </p:cNvPr>
          <p:cNvSpPr/>
          <p:nvPr/>
        </p:nvSpPr>
        <p:spPr>
          <a:xfrm>
            <a:off x="683568" y="1982244"/>
            <a:ext cx="1368152" cy="100979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286719318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DE7ADD9C-E0FA-D68A-F24E-1A9953475793}"/>
              </a:ext>
            </a:extLst>
          </p:cNvPr>
          <p:cNvGrpSpPr/>
          <p:nvPr/>
        </p:nvGrpSpPr>
        <p:grpSpPr>
          <a:xfrm>
            <a:off x="710338" y="1096523"/>
            <a:ext cx="3960000" cy="1703747"/>
            <a:chOff x="710338" y="1096523"/>
            <a:chExt cx="3960000" cy="1703747"/>
          </a:xfrm>
        </p:grpSpPr>
        <p:pic>
          <p:nvPicPr>
            <p:cNvPr id="12" name="Image 11" descr="Une image contenant texte, capture d’écran, logiciel, Page web&#10;&#10;Description générée automatiquement">
              <a:extLst>
                <a:ext uri="{FF2B5EF4-FFF2-40B4-BE49-F238E27FC236}">
                  <a16:creationId xmlns:a16="http://schemas.microsoft.com/office/drawing/2014/main" id="{1B4267D2-7AA2-5273-5873-B2044FAAEC7B}"/>
                </a:ext>
              </a:extLst>
            </p:cNvPr>
            <p:cNvPicPr>
              <a:picLocks noChangeAspect="1"/>
            </p:cNvPicPr>
            <p:nvPr/>
          </p:nvPicPr>
          <p:blipFill rotWithShape="1">
            <a:blip r:embed="rId2"/>
            <a:srcRect l="15350" t="3575" r="16925" b="32579"/>
            <a:stretch/>
          </p:blipFill>
          <p:spPr>
            <a:xfrm>
              <a:off x="710338" y="1096523"/>
              <a:ext cx="3960000" cy="1703747"/>
            </a:xfrm>
            <a:prstGeom prst="rect">
              <a:avLst/>
            </a:prstGeom>
          </p:spPr>
        </p:pic>
        <p:sp>
          <p:nvSpPr>
            <p:cNvPr id="19" name="Rectangle 18">
              <a:extLst>
                <a:ext uri="{FF2B5EF4-FFF2-40B4-BE49-F238E27FC236}">
                  <a16:creationId xmlns:a16="http://schemas.microsoft.com/office/drawing/2014/main" id="{51EBB495-2777-D7E2-61C9-74BE9B296E55}"/>
                </a:ext>
              </a:extLst>
            </p:cNvPr>
            <p:cNvSpPr/>
            <p:nvPr/>
          </p:nvSpPr>
          <p:spPr>
            <a:xfrm>
              <a:off x="2339752" y="2571750"/>
              <a:ext cx="648072" cy="21602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Image 7" descr="Une image contenant texte, capture d’écran, logiciel, Page web&#10;&#10;Description générée automatiquement">
            <a:extLst>
              <a:ext uri="{FF2B5EF4-FFF2-40B4-BE49-F238E27FC236}">
                <a16:creationId xmlns:a16="http://schemas.microsoft.com/office/drawing/2014/main" id="{BE0E0C59-3DB0-A771-D8B5-B87200D6F334}"/>
              </a:ext>
            </a:extLst>
          </p:cNvPr>
          <p:cNvPicPr>
            <a:picLocks noChangeAspect="1"/>
          </p:cNvPicPr>
          <p:nvPr/>
        </p:nvPicPr>
        <p:blipFill rotWithShape="1">
          <a:blip r:embed="rId3"/>
          <a:srcRect l="15350" r="16227" b="43098"/>
          <a:stretch/>
        </p:blipFill>
        <p:spPr>
          <a:xfrm>
            <a:off x="710338" y="3229024"/>
            <a:ext cx="3960000" cy="1502966"/>
          </a:xfrm>
          <a:prstGeom prst="rect">
            <a:avLst/>
          </a:prstGeom>
        </p:spPr>
      </p:pic>
      <p:sp>
        <p:nvSpPr>
          <p:cNvPr id="2" name="Titre 1"/>
          <p:cNvSpPr>
            <a:spLocks noGrp="1"/>
          </p:cNvSpPr>
          <p:nvPr>
            <p:ph type="ctrTitle"/>
          </p:nvPr>
        </p:nvSpPr>
        <p:spPr/>
        <p:txBody>
          <a:bodyPr/>
          <a:lstStyle/>
          <a:p>
            <a:r>
              <a:rPr lang="fr-FR" dirty="0">
                <a:latin typeface="Century Gothic"/>
                <a:cs typeface="Arial"/>
              </a:rPr>
              <a:t>Export Excel</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13</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Sur chaque procédure, l'instructeur peut  </a:t>
            </a:r>
            <a:r>
              <a:rPr lang="fr-FR" sz="1400" b="1" dirty="0"/>
              <a:t>exporter au format xlsx </a:t>
            </a:r>
            <a:r>
              <a:rPr lang="fr-FR" sz="1400" dirty="0"/>
              <a:t>lui permettent d'avoir une vue d'ensemble sur les dossiers de recours.</a:t>
            </a:r>
          </a:p>
          <a:p>
            <a:r>
              <a:rPr lang="fr-FR" sz="1400" dirty="0"/>
              <a:t>Cliquez sur « </a:t>
            </a:r>
            <a:r>
              <a:rPr lang="fr-FR" sz="1400" b="1" dirty="0"/>
              <a:t>Télécharger tous les dossiers </a:t>
            </a:r>
            <a:r>
              <a:rPr lang="fr-FR" sz="1400" dirty="0"/>
              <a:t>» puis sur « </a:t>
            </a:r>
            <a:r>
              <a:rPr lang="fr-FR" sz="1400" b="1" dirty="0"/>
              <a:t>Demander un export au format xlsx </a:t>
            </a:r>
            <a:r>
              <a:rPr lang="fr-FR" sz="1400" dirty="0"/>
              <a:t>».</a:t>
            </a:r>
          </a:p>
          <a:p>
            <a:r>
              <a:rPr lang="fr-FR" sz="1400" dirty="0"/>
              <a:t>Vous pourrez retrouver le fichier généré dans la rubrique « </a:t>
            </a:r>
            <a:r>
              <a:rPr lang="fr-FR" sz="1400" b="1" dirty="0"/>
              <a:t>voir les exports </a:t>
            </a:r>
            <a:r>
              <a:rPr lang="fr-FR" sz="1400" dirty="0"/>
              <a:t>».</a:t>
            </a:r>
          </a:p>
          <a:p>
            <a:endParaRPr lang="fr-FR" sz="1400" dirty="0"/>
          </a:p>
          <a:p>
            <a:r>
              <a:rPr lang="fr-FR" sz="1400" dirty="0"/>
              <a:t>Dans la « </a:t>
            </a:r>
            <a:r>
              <a:rPr lang="fr-FR" sz="1400" b="1" dirty="0"/>
              <a:t>Liste des exports </a:t>
            </a:r>
            <a:r>
              <a:rPr lang="fr-FR" sz="1400" dirty="0"/>
              <a:t>» cliquez sur le fichier exporté afin de pouvoir l’ouvrir depuis votre application Excel.</a:t>
            </a:r>
          </a:p>
          <a:p>
            <a:endParaRPr lang="fr-FR" sz="1400"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0516" y="1683062"/>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2822" y="4427647"/>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3027" y="113159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3027" y="3434290"/>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710339" y="4371990"/>
            <a:ext cx="1773430" cy="36000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58B54CC-2C6F-9BD8-2FBD-C9F0528F692F}"/>
              </a:ext>
            </a:extLst>
          </p:cNvPr>
          <p:cNvSpPr/>
          <p:nvPr/>
        </p:nvSpPr>
        <p:spPr>
          <a:xfrm>
            <a:off x="3738045" y="1458416"/>
            <a:ext cx="901029" cy="181637"/>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4" name="Rectangle à coins arrondis 13">
            <a:extLst>
              <a:ext uri="{FF2B5EF4-FFF2-40B4-BE49-F238E27FC236}">
                <a16:creationId xmlns:a16="http://schemas.microsoft.com/office/drawing/2014/main" id="{71177F20-71E1-AEEB-1AA0-4C852D7B8B3F}"/>
              </a:ext>
            </a:extLst>
          </p:cNvPr>
          <p:cNvSpPr/>
          <p:nvPr/>
        </p:nvSpPr>
        <p:spPr>
          <a:xfrm>
            <a:off x="3840653" y="1814048"/>
            <a:ext cx="731347" cy="181637"/>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8" name="Rectangle à coins arrondis 13">
            <a:extLst>
              <a:ext uri="{FF2B5EF4-FFF2-40B4-BE49-F238E27FC236}">
                <a16:creationId xmlns:a16="http://schemas.microsoft.com/office/drawing/2014/main" id="{00FE9E93-6099-A7C7-A028-250147A1A0D2}"/>
              </a:ext>
            </a:extLst>
          </p:cNvPr>
          <p:cNvSpPr/>
          <p:nvPr/>
        </p:nvSpPr>
        <p:spPr>
          <a:xfrm>
            <a:off x="2952629" y="1779662"/>
            <a:ext cx="419550" cy="150366"/>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36527415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79B4779-04FE-707A-8B51-D54795F4AF50}"/>
              </a:ext>
            </a:extLst>
          </p:cNvPr>
          <p:cNvPicPr>
            <a:picLocks noChangeAspect="1"/>
          </p:cNvPicPr>
          <p:nvPr/>
        </p:nvPicPr>
        <p:blipFill rotWithShape="1">
          <a:blip r:embed="rId2"/>
          <a:srcRect l="19849" t="20164" r="19849" b="20164"/>
          <a:stretch/>
        </p:blipFill>
        <p:spPr>
          <a:xfrm>
            <a:off x="1695056" y="2352792"/>
            <a:ext cx="2520000" cy="2467083"/>
          </a:xfrm>
          <a:prstGeom prst="rect">
            <a:avLst/>
          </a:prstGeom>
        </p:spPr>
      </p:pic>
      <p:pic>
        <p:nvPicPr>
          <p:cNvPr id="5" name="Image 4">
            <a:extLst>
              <a:ext uri="{FF2B5EF4-FFF2-40B4-BE49-F238E27FC236}">
                <a16:creationId xmlns:a16="http://schemas.microsoft.com/office/drawing/2014/main" id="{F9372C5A-1DD5-2CA4-FF38-68808E21A5EB}"/>
              </a:ext>
            </a:extLst>
          </p:cNvPr>
          <p:cNvPicPr>
            <a:picLocks noChangeAspect="1"/>
          </p:cNvPicPr>
          <p:nvPr/>
        </p:nvPicPr>
        <p:blipFill rotWithShape="1">
          <a:blip r:embed="rId3"/>
          <a:srcRect l="12419" t="28386" r="34986" b="31009"/>
          <a:stretch/>
        </p:blipFill>
        <p:spPr>
          <a:xfrm>
            <a:off x="611560" y="1037111"/>
            <a:ext cx="3603496" cy="1269671"/>
          </a:xfrm>
          <a:prstGeom prst="rect">
            <a:avLst/>
          </a:prstGeom>
        </p:spPr>
      </p:pic>
      <p:sp>
        <p:nvSpPr>
          <p:cNvPr id="2" name="Titre 1"/>
          <p:cNvSpPr>
            <a:spLocks noGrp="1"/>
          </p:cNvSpPr>
          <p:nvPr>
            <p:ph type="ctrTitle"/>
          </p:nvPr>
        </p:nvSpPr>
        <p:spPr/>
        <p:txBody>
          <a:bodyPr/>
          <a:lstStyle/>
          <a:p>
            <a:r>
              <a:rPr lang="fr-FR" dirty="0">
                <a:latin typeface="Century Gothic"/>
                <a:cs typeface="Arial"/>
              </a:rPr>
              <a:t>Notifications</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14</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b="1" dirty="0"/>
              <a:t>Par défaut, l'instructeur est notifié par e-mail de l'activité </a:t>
            </a:r>
            <a:r>
              <a:rPr lang="fr-FR" sz="1400" dirty="0"/>
              <a:t>sur chacune des procédures sur lesquelles il a été nommé.</a:t>
            </a:r>
          </a:p>
          <a:p>
            <a:r>
              <a:rPr lang="fr-FR" sz="1400" dirty="0"/>
              <a:t>Un e-mail signale le dépôt de nouveaux dossiers et les changements effectués par les usagers sur les dossiers suivis. </a:t>
            </a:r>
          </a:p>
          <a:p>
            <a:endParaRPr lang="fr-FR" sz="1400" dirty="0"/>
          </a:p>
          <a:p>
            <a:endParaRPr lang="fr-FR" sz="1400" dirty="0"/>
          </a:p>
          <a:p>
            <a:r>
              <a:rPr lang="fr-FR" sz="1400" dirty="0"/>
              <a:t>Afin de paramétrer ses </a:t>
            </a:r>
            <a:r>
              <a:rPr lang="fr-FR" sz="1400" b="1" dirty="0"/>
              <a:t>modalités de notification</a:t>
            </a:r>
            <a:r>
              <a:rPr lang="fr-FR" sz="1400" dirty="0"/>
              <a:t>, l'instructeur a accès au bouton  « </a:t>
            </a:r>
            <a:r>
              <a:rPr lang="fr-FR" sz="1400" b="1" dirty="0"/>
              <a:t>gestion des notifications</a:t>
            </a:r>
            <a:r>
              <a:rPr lang="fr-FR" sz="1400" dirty="0"/>
              <a:t> » depuis le tableau de bord de la démarche.</a:t>
            </a:r>
          </a:p>
          <a:p>
            <a:endParaRPr lang="fr-FR" sz="1400" dirty="0"/>
          </a:p>
          <a:p>
            <a:r>
              <a:rPr lang="fr-FR" sz="1400" dirty="0"/>
              <a:t>Vous pouvez ainsi sélectionner en fonction de votre besoin </a:t>
            </a:r>
            <a:r>
              <a:rPr lang="fr-FR" sz="1400" b="1" dirty="0"/>
              <a:t>5 options de notification</a:t>
            </a:r>
            <a:r>
              <a:rPr lang="fr-FR" sz="1400" dirty="0"/>
              <a:t>.</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2534" y="1700608"/>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4219" y="3337647"/>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3027" y="113159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3027" y="343588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1695056" y="2323534"/>
            <a:ext cx="2520000" cy="2467083"/>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58B54CC-2C6F-9BD8-2FBD-C9F0528F692F}"/>
              </a:ext>
            </a:extLst>
          </p:cNvPr>
          <p:cNvSpPr/>
          <p:nvPr/>
        </p:nvSpPr>
        <p:spPr>
          <a:xfrm>
            <a:off x="1005507" y="1715639"/>
            <a:ext cx="864096" cy="211745"/>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2076673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a:t>Aide &amp; ressources</a:t>
            </a:r>
          </a:p>
        </p:txBody>
      </p:sp>
      <p:sp>
        <p:nvSpPr>
          <p:cNvPr id="3" name="Espace réservé du numéro de diapositive 2"/>
          <p:cNvSpPr>
            <a:spLocks noGrp="1"/>
          </p:cNvSpPr>
          <p:nvPr>
            <p:ph type="sldNum" sz="quarter" idx="12"/>
          </p:nvPr>
        </p:nvSpPr>
        <p:spPr/>
        <p:txBody>
          <a:bodyPr/>
          <a:lstStyle/>
          <a:p>
            <a:r>
              <a:rPr lang="fr-BE"/>
              <a:t> </a:t>
            </a:r>
            <a:r>
              <a:rPr lang="fr-BE" i="1"/>
              <a:t> </a:t>
            </a:r>
            <a:fld id="{CF4668DC-857F-487D-BFFA-8C0CA5037977}" type="slidenum">
              <a:rPr lang="fr-BE" smtClean="0"/>
              <a:pPr/>
              <a:t>15</a:t>
            </a:fld>
            <a:endParaRPr lang="fr-BE" dirty="0"/>
          </a:p>
        </p:txBody>
      </p:sp>
    </p:spTree>
    <p:extLst>
      <p:ext uri="{BB962C8B-B14F-4D97-AF65-F5344CB8AC3E}">
        <p14:creationId xmlns:p14="http://schemas.microsoft.com/office/powerpoint/2010/main" val="25573543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5A1D03B-8301-B058-7A02-9A9256BCE11F}"/>
              </a:ext>
            </a:extLst>
          </p:cNvPr>
          <p:cNvPicPr>
            <a:picLocks noChangeAspect="1"/>
          </p:cNvPicPr>
          <p:nvPr/>
        </p:nvPicPr>
        <p:blipFill rotWithShape="1">
          <a:blip r:embed="rId2"/>
          <a:srcRect l="18835" t="20164" r="21669" b="20164"/>
          <a:stretch/>
        </p:blipFill>
        <p:spPr>
          <a:xfrm>
            <a:off x="1826070" y="2539891"/>
            <a:ext cx="2160000" cy="2192099"/>
          </a:xfrm>
          <a:prstGeom prst="rect">
            <a:avLst/>
          </a:prstGeom>
        </p:spPr>
      </p:pic>
      <p:pic>
        <p:nvPicPr>
          <p:cNvPr id="8" name="Image 7">
            <a:extLst>
              <a:ext uri="{FF2B5EF4-FFF2-40B4-BE49-F238E27FC236}">
                <a16:creationId xmlns:a16="http://schemas.microsoft.com/office/drawing/2014/main" id="{5B4D791C-16CD-BF33-DF12-60F3DFD68432}"/>
              </a:ext>
            </a:extLst>
          </p:cNvPr>
          <p:cNvPicPr>
            <a:picLocks noChangeAspect="1"/>
          </p:cNvPicPr>
          <p:nvPr/>
        </p:nvPicPr>
        <p:blipFill rotWithShape="1">
          <a:blip r:embed="rId3"/>
          <a:srcRect l="12419" t="28386" r="34986" b="31009"/>
          <a:stretch/>
        </p:blipFill>
        <p:spPr>
          <a:xfrm>
            <a:off x="611560" y="1037111"/>
            <a:ext cx="3603496" cy="1269671"/>
          </a:xfrm>
          <a:prstGeom prst="rect">
            <a:avLst/>
          </a:prstGeom>
        </p:spPr>
      </p:pic>
      <p:sp>
        <p:nvSpPr>
          <p:cNvPr id="2" name="Titre 1"/>
          <p:cNvSpPr>
            <a:spLocks noGrp="1"/>
          </p:cNvSpPr>
          <p:nvPr>
            <p:ph type="ctrTitle"/>
          </p:nvPr>
        </p:nvSpPr>
        <p:spPr/>
        <p:txBody>
          <a:bodyPr/>
          <a:lstStyle/>
          <a:p>
            <a:r>
              <a:rPr lang="fr-FR" dirty="0">
                <a:latin typeface="Century Gothic"/>
                <a:cs typeface="Arial"/>
              </a:rPr>
              <a:t>Statistiques</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16</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Sur chaque procédure, </a:t>
            </a:r>
            <a:r>
              <a:rPr lang="fr-FR" sz="1400" b="1" dirty="0"/>
              <a:t>l'instructeur a accès à des statistiques </a:t>
            </a:r>
            <a:r>
              <a:rPr lang="fr-FR" sz="1400" dirty="0"/>
              <a:t>qui permettent d'avoir une vue d'ensemble sur la démarche et un suivi de l'instruction. </a:t>
            </a:r>
          </a:p>
          <a:p>
            <a:r>
              <a:rPr lang="fr-FR" sz="1400" dirty="0"/>
              <a:t>Dans cet onglet « </a:t>
            </a:r>
            <a:r>
              <a:rPr lang="fr-FR" sz="1400" b="1" dirty="0"/>
              <a:t>statistiques</a:t>
            </a:r>
            <a:r>
              <a:rPr lang="fr-FR" sz="1400" dirty="0"/>
              <a:t> », vous trouverez les informations suivantes : </a:t>
            </a:r>
          </a:p>
          <a:p>
            <a:endParaRPr lang="fr-FR" sz="1400" dirty="0"/>
          </a:p>
          <a:p>
            <a:pPr marL="285750" indent="-285750">
              <a:buFont typeface="Arial" panose="020B0604020202020204" pitchFamily="34" charset="0"/>
              <a:buChar char="•"/>
            </a:pPr>
            <a:r>
              <a:rPr lang="fr-FR" sz="1400" dirty="0"/>
              <a:t>Le temps de traitement des dossiers</a:t>
            </a:r>
          </a:p>
          <a:p>
            <a:pPr marL="285750" indent="-285750">
              <a:buFont typeface="Arial" panose="020B0604020202020204" pitchFamily="34" charset="0"/>
              <a:buChar char="•"/>
            </a:pPr>
            <a:r>
              <a:rPr lang="fr-FR" sz="1400" dirty="0"/>
              <a:t>L'avancée des dossiers</a:t>
            </a:r>
          </a:p>
          <a:p>
            <a:pPr marL="285750" indent="-285750">
              <a:buFont typeface="Arial" panose="020B0604020202020204" pitchFamily="34" charset="0"/>
              <a:buChar char="•"/>
            </a:pPr>
            <a:r>
              <a:rPr lang="fr-FR" sz="1400" dirty="0"/>
              <a:t>Le taux d'acceptation </a:t>
            </a:r>
          </a:p>
          <a:p>
            <a:pPr marL="285750" indent="-285750">
              <a:buFont typeface="Arial" panose="020B0604020202020204" pitchFamily="34" charset="0"/>
              <a:buChar char="•"/>
            </a:pPr>
            <a:r>
              <a:rPr lang="fr-FR" sz="1400" dirty="0"/>
              <a:t>La répartition par semaine</a:t>
            </a:r>
          </a:p>
          <a:p>
            <a:endParaRPr lang="fr-FR" sz="1400"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3823" y="1694160"/>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83823" y="3491543"/>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3027" y="113159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3027" y="2787774"/>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1882628" y="2517798"/>
            <a:ext cx="2103442" cy="2175671"/>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58B54CC-2C6F-9BD8-2FBD-C9F0528F692F}"/>
              </a:ext>
            </a:extLst>
          </p:cNvPr>
          <p:cNvSpPr/>
          <p:nvPr/>
        </p:nvSpPr>
        <p:spPr>
          <a:xfrm>
            <a:off x="1861094" y="1729342"/>
            <a:ext cx="432048" cy="181637"/>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42029505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Century Gothic"/>
                <a:cs typeface="Arial"/>
              </a:rPr>
              <a:t>Instruire le dossier : apporter une réponse au dossier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17</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Une fois un dossier étudié, il convient d’apporter une décision sur le dossier en cliquant sur « </a:t>
            </a:r>
            <a:r>
              <a:rPr lang="fr-FR" sz="1400" b="1" dirty="0"/>
              <a:t>Instruire le dossier </a:t>
            </a:r>
            <a:r>
              <a:rPr lang="fr-FR" sz="1400" dirty="0"/>
              <a:t>». </a:t>
            </a:r>
          </a:p>
          <a:p>
            <a:endParaRPr lang="fr-FR" sz="1400" dirty="0"/>
          </a:p>
          <a:p>
            <a:endParaRPr lang="fr-FR" sz="1400" dirty="0"/>
          </a:p>
          <a:p>
            <a:endParaRPr lang="fr-FR" sz="1400" dirty="0"/>
          </a:p>
          <a:p>
            <a:r>
              <a:rPr lang="fr-FR" sz="1400" dirty="0"/>
              <a:t>Vous aurez la possibilité « </a:t>
            </a:r>
            <a:r>
              <a:rPr lang="fr-FR" sz="1400" b="1" dirty="0"/>
              <a:t>d’accepter </a:t>
            </a:r>
            <a:r>
              <a:rPr lang="fr-FR" sz="1400" dirty="0"/>
              <a:t>» ou de « </a:t>
            </a:r>
            <a:r>
              <a:rPr lang="fr-FR" sz="1400" b="1" dirty="0"/>
              <a:t>refuser</a:t>
            </a:r>
            <a:r>
              <a:rPr lang="fr-FR" sz="1400" dirty="0"/>
              <a:t> » le dossier.</a:t>
            </a:r>
          </a:p>
          <a:p>
            <a:endParaRPr lang="fr-FR" sz="1400" dirty="0"/>
          </a:p>
          <a:p>
            <a:r>
              <a:rPr lang="fr-FR" sz="1400" dirty="0"/>
              <a:t>Il vous faudra </a:t>
            </a:r>
            <a:r>
              <a:rPr lang="fr-FR" sz="1400" b="1" dirty="0"/>
              <a:t>valider</a:t>
            </a:r>
            <a:r>
              <a:rPr lang="fr-FR" sz="1400" dirty="0"/>
              <a:t> la décision.</a:t>
            </a:r>
          </a:p>
          <a:p>
            <a:endParaRPr lang="fr-FR" sz="1400" dirty="0"/>
          </a:p>
          <a:p>
            <a:r>
              <a:rPr lang="fr-FR" sz="1400" dirty="0"/>
              <a:t>Un </a:t>
            </a:r>
            <a:r>
              <a:rPr lang="fr-FR" sz="1400" b="1" dirty="0"/>
              <a:t>mail sera envoyé au candidat </a:t>
            </a:r>
            <a:r>
              <a:rPr lang="fr-FR" sz="1400" dirty="0"/>
              <a:t>pour signifier l’acceptation ou le refus.</a:t>
            </a:r>
          </a:p>
        </p:txBody>
      </p:sp>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8746" y="3483747"/>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8220" y="2613318"/>
            <a:ext cx="360000" cy="360000"/>
          </a:xfrm>
          <a:prstGeom prst="rect">
            <a:avLst/>
          </a:prstGeom>
        </p:spPr>
      </p:pic>
      <p:sp>
        <p:nvSpPr>
          <p:cNvPr id="22" name="Rectangle à coins arrondis 13">
            <a:extLst>
              <a:ext uri="{FF2B5EF4-FFF2-40B4-BE49-F238E27FC236}">
                <a16:creationId xmlns:a16="http://schemas.microsoft.com/office/drawing/2014/main" id="{5123F774-85E1-C352-DBA2-EB72E84C8C40}"/>
              </a:ext>
            </a:extLst>
          </p:cNvPr>
          <p:cNvSpPr/>
          <p:nvPr/>
        </p:nvSpPr>
        <p:spPr>
          <a:xfrm>
            <a:off x="1604912" y="2742790"/>
            <a:ext cx="1800000" cy="68525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E174580-8C2E-0866-0845-1BF230FD778C}"/>
              </a:ext>
            </a:extLst>
          </p:cNvPr>
          <p:cNvSpPr/>
          <p:nvPr/>
        </p:nvSpPr>
        <p:spPr>
          <a:xfrm>
            <a:off x="1602097" y="3758704"/>
            <a:ext cx="1800000" cy="68525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8" name="Image 7" descr="Une image contenant texte, capture d’écran, Police, nombre">
            <a:extLst>
              <a:ext uri="{FF2B5EF4-FFF2-40B4-BE49-F238E27FC236}">
                <a16:creationId xmlns:a16="http://schemas.microsoft.com/office/drawing/2014/main" id="{44724CC5-9C38-911B-B8BB-7609B28966B8}"/>
              </a:ext>
            </a:extLst>
          </p:cNvPr>
          <p:cNvPicPr>
            <a:picLocks noChangeAspect="1"/>
          </p:cNvPicPr>
          <p:nvPr/>
        </p:nvPicPr>
        <p:blipFill>
          <a:blip r:embed="rId8"/>
          <a:stretch>
            <a:fillRect/>
          </a:stretch>
        </p:blipFill>
        <p:spPr>
          <a:xfrm>
            <a:off x="442126" y="1093967"/>
            <a:ext cx="2160000" cy="2809815"/>
          </a:xfrm>
          <a:prstGeom prst="rect">
            <a:avLst/>
          </a:prstGeom>
        </p:spPr>
      </p:pic>
      <p:pic>
        <p:nvPicPr>
          <p:cNvPr id="13" name="Image 12" descr="Une image contenant texte, capture d’écran, Police, nombre&#10;&#10;Description générée automatiquement">
            <a:extLst>
              <a:ext uri="{FF2B5EF4-FFF2-40B4-BE49-F238E27FC236}">
                <a16:creationId xmlns:a16="http://schemas.microsoft.com/office/drawing/2014/main" id="{5EFDEBF8-8446-4B75-6D03-A38B04E69802}"/>
              </a:ext>
            </a:extLst>
          </p:cNvPr>
          <p:cNvPicPr>
            <a:picLocks noChangeAspect="1"/>
          </p:cNvPicPr>
          <p:nvPr/>
        </p:nvPicPr>
        <p:blipFill>
          <a:blip r:embed="rId9"/>
          <a:stretch>
            <a:fillRect/>
          </a:stretch>
        </p:blipFill>
        <p:spPr>
          <a:xfrm>
            <a:off x="2535776" y="1108850"/>
            <a:ext cx="2160000" cy="2889680"/>
          </a:xfrm>
          <a:prstGeom prst="rect">
            <a:avLst/>
          </a:prstGeom>
        </p:spPr>
      </p:pic>
    </p:spTree>
    <p:extLst>
      <p:ext uri="{BB962C8B-B14F-4D97-AF65-F5344CB8AC3E}">
        <p14:creationId xmlns:p14="http://schemas.microsoft.com/office/powerpoint/2010/main" val="18523870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Century Gothic"/>
                <a:cs typeface="Arial"/>
              </a:rPr>
              <a:t>Instruire le dossier : apporter une réponse au dossier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18</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Une fois un dossier étudié, il convient d’apporter une décision sur le dossier en cliquant sur « </a:t>
            </a:r>
            <a:r>
              <a:rPr lang="fr-FR" sz="1400" b="1" dirty="0"/>
              <a:t>Instruire le dossier </a:t>
            </a:r>
            <a:r>
              <a:rPr lang="fr-FR" sz="1400" dirty="0"/>
              <a:t>». </a:t>
            </a:r>
          </a:p>
          <a:p>
            <a:endParaRPr lang="fr-FR" sz="1400" dirty="0"/>
          </a:p>
          <a:p>
            <a:endParaRPr lang="fr-FR" sz="1400" dirty="0"/>
          </a:p>
          <a:p>
            <a:endParaRPr lang="fr-FR" sz="1400" dirty="0"/>
          </a:p>
          <a:p>
            <a:r>
              <a:rPr lang="fr-FR" sz="1400" dirty="0"/>
              <a:t>Vous aurez la possibilité « </a:t>
            </a:r>
            <a:r>
              <a:rPr lang="fr-FR" sz="1400" b="1" dirty="0"/>
              <a:t>d’accepter </a:t>
            </a:r>
            <a:r>
              <a:rPr lang="fr-FR" sz="1400" dirty="0"/>
              <a:t>» ou de « </a:t>
            </a:r>
            <a:r>
              <a:rPr lang="fr-FR" sz="1400" b="1" dirty="0"/>
              <a:t>refuser</a:t>
            </a:r>
            <a:r>
              <a:rPr lang="fr-FR" sz="1400" dirty="0"/>
              <a:t> » le dossier.</a:t>
            </a:r>
          </a:p>
          <a:p>
            <a:endParaRPr lang="fr-FR" sz="1400" dirty="0"/>
          </a:p>
          <a:p>
            <a:r>
              <a:rPr lang="fr-FR" sz="1400" dirty="0"/>
              <a:t>Il vous faudra </a:t>
            </a:r>
            <a:r>
              <a:rPr lang="fr-FR" sz="1400" b="1" dirty="0"/>
              <a:t>valider</a:t>
            </a:r>
            <a:r>
              <a:rPr lang="fr-FR" sz="1400" dirty="0"/>
              <a:t> la décision.</a:t>
            </a:r>
          </a:p>
          <a:p>
            <a:endParaRPr lang="fr-FR" sz="1400" dirty="0"/>
          </a:p>
          <a:p>
            <a:r>
              <a:rPr lang="fr-FR" sz="1400" dirty="0"/>
              <a:t>Un </a:t>
            </a:r>
            <a:r>
              <a:rPr lang="fr-FR" sz="1400" b="1" dirty="0"/>
              <a:t>mail sera envoyé au candidat </a:t>
            </a:r>
            <a:r>
              <a:rPr lang="fr-FR" sz="1400" dirty="0"/>
              <a:t>pour signifier l’acceptation ou le refus.</a:t>
            </a:r>
          </a:p>
        </p:txBody>
      </p:sp>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8746" y="3483747"/>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8220" y="2613318"/>
            <a:ext cx="360000" cy="360000"/>
          </a:xfrm>
          <a:prstGeom prst="rect">
            <a:avLst/>
          </a:prstGeom>
        </p:spPr>
      </p:pic>
      <p:grpSp>
        <p:nvGrpSpPr>
          <p:cNvPr id="11" name="Groupe 10">
            <a:extLst>
              <a:ext uri="{FF2B5EF4-FFF2-40B4-BE49-F238E27FC236}">
                <a16:creationId xmlns:a16="http://schemas.microsoft.com/office/drawing/2014/main" id="{93264ED7-0811-5C0A-19B2-CA5E65F6DBC6}"/>
              </a:ext>
            </a:extLst>
          </p:cNvPr>
          <p:cNvGrpSpPr/>
          <p:nvPr/>
        </p:nvGrpSpPr>
        <p:grpSpPr>
          <a:xfrm>
            <a:off x="683568" y="1210066"/>
            <a:ext cx="3921574" cy="1139191"/>
            <a:chOff x="553604" y="1352117"/>
            <a:chExt cx="4123546" cy="1197862"/>
          </a:xfrm>
        </p:grpSpPr>
        <p:pic>
          <p:nvPicPr>
            <p:cNvPr id="7" name="Image 6">
              <a:extLst>
                <a:ext uri="{FF2B5EF4-FFF2-40B4-BE49-F238E27FC236}">
                  <a16:creationId xmlns:a16="http://schemas.microsoft.com/office/drawing/2014/main" id="{77A42B44-3CC3-06AC-D968-38863B07EDD5}"/>
                </a:ext>
              </a:extLst>
            </p:cNvPr>
            <p:cNvPicPr>
              <a:picLocks noChangeAspect="1"/>
            </p:cNvPicPr>
            <p:nvPr/>
          </p:nvPicPr>
          <p:blipFill rotWithShape="1">
            <a:blip r:embed="rId8"/>
            <a:srcRect l="10616" t="36582" r="13861" b="15346"/>
            <a:stretch/>
          </p:blipFill>
          <p:spPr>
            <a:xfrm>
              <a:off x="553604" y="1352117"/>
              <a:ext cx="4123546" cy="1197862"/>
            </a:xfrm>
            <a:prstGeom prst="rect">
              <a:avLst/>
            </a:prstGeom>
          </p:spPr>
        </p:pic>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6194" y="1626733"/>
              <a:ext cx="252000" cy="252000"/>
            </a:xfrm>
            <a:prstGeom prst="rect">
              <a:avLst/>
            </a:prstGeom>
          </p:spPr>
        </p:pic>
        <p:sp>
          <p:nvSpPr>
            <p:cNvPr id="30" name="Rectangle à coins arrondis 13">
              <a:extLst>
                <a:ext uri="{FF2B5EF4-FFF2-40B4-BE49-F238E27FC236}">
                  <a16:creationId xmlns:a16="http://schemas.microsoft.com/office/drawing/2014/main" id="{8FD5F712-1FD6-8166-B96C-D4B8293DE9E4}"/>
                </a:ext>
              </a:extLst>
            </p:cNvPr>
            <p:cNvSpPr/>
            <p:nvPr/>
          </p:nvSpPr>
          <p:spPr>
            <a:xfrm>
              <a:off x="3682278" y="1402112"/>
              <a:ext cx="994872" cy="102562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grpSp>
      <p:pic>
        <p:nvPicPr>
          <p:cNvPr id="16" name="Image 15">
            <a:extLst>
              <a:ext uri="{FF2B5EF4-FFF2-40B4-BE49-F238E27FC236}">
                <a16:creationId xmlns:a16="http://schemas.microsoft.com/office/drawing/2014/main" id="{1AD98517-4D0E-5CD5-83EC-452DF98893DB}"/>
              </a:ext>
            </a:extLst>
          </p:cNvPr>
          <p:cNvPicPr>
            <a:picLocks noChangeAspect="1"/>
          </p:cNvPicPr>
          <p:nvPr/>
        </p:nvPicPr>
        <p:blipFill rotWithShape="1">
          <a:blip r:embed="rId11"/>
          <a:srcRect b="40644"/>
          <a:stretch/>
        </p:blipFill>
        <p:spPr>
          <a:xfrm>
            <a:off x="1619672" y="2754949"/>
            <a:ext cx="1800000" cy="685254"/>
          </a:xfrm>
          <a:prstGeom prst="rect">
            <a:avLst/>
          </a:prstGeom>
        </p:spPr>
      </p:pic>
      <p:pic>
        <p:nvPicPr>
          <p:cNvPr id="19" name="Image 18">
            <a:extLst>
              <a:ext uri="{FF2B5EF4-FFF2-40B4-BE49-F238E27FC236}">
                <a16:creationId xmlns:a16="http://schemas.microsoft.com/office/drawing/2014/main" id="{8F48553C-3AF7-43A6-00E9-181CBD9D8655}"/>
              </a:ext>
            </a:extLst>
          </p:cNvPr>
          <p:cNvPicPr>
            <a:picLocks noChangeAspect="1"/>
          </p:cNvPicPr>
          <p:nvPr/>
        </p:nvPicPr>
        <p:blipFill rotWithShape="1">
          <a:blip r:embed="rId12"/>
          <a:srcRect t="41021"/>
          <a:stretch/>
        </p:blipFill>
        <p:spPr>
          <a:xfrm>
            <a:off x="1619672" y="3762346"/>
            <a:ext cx="1800000" cy="677970"/>
          </a:xfrm>
          <a:prstGeom prst="rect">
            <a:avLst/>
          </a:prstGeom>
        </p:spPr>
      </p:pic>
      <p:sp>
        <p:nvSpPr>
          <p:cNvPr id="22" name="Rectangle à coins arrondis 13">
            <a:extLst>
              <a:ext uri="{FF2B5EF4-FFF2-40B4-BE49-F238E27FC236}">
                <a16:creationId xmlns:a16="http://schemas.microsoft.com/office/drawing/2014/main" id="{5123F774-85E1-C352-DBA2-EB72E84C8C40}"/>
              </a:ext>
            </a:extLst>
          </p:cNvPr>
          <p:cNvSpPr/>
          <p:nvPr/>
        </p:nvSpPr>
        <p:spPr>
          <a:xfrm>
            <a:off x="1604912" y="2742790"/>
            <a:ext cx="1800000" cy="68525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E174580-8C2E-0866-0845-1BF230FD778C}"/>
              </a:ext>
            </a:extLst>
          </p:cNvPr>
          <p:cNvSpPr/>
          <p:nvPr/>
        </p:nvSpPr>
        <p:spPr>
          <a:xfrm>
            <a:off x="1602097" y="3758704"/>
            <a:ext cx="1800000" cy="68525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23433582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BA14DC6F-17E5-5352-553B-586D82982F46}"/>
              </a:ext>
            </a:extLst>
          </p:cNvPr>
          <p:cNvPicPr>
            <a:picLocks noChangeAspect="1"/>
          </p:cNvPicPr>
          <p:nvPr/>
        </p:nvPicPr>
        <p:blipFill rotWithShape="1">
          <a:blip r:embed="rId2"/>
          <a:srcRect l="12568" t="29073" r="19819" b="6860"/>
          <a:stretch/>
        </p:blipFill>
        <p:spPr>
          <a:xfrm>
            <a:off x="792541" y="2443480"/>
            <a:ext cx="3960000" cy="1712446"/>
          </a:xfrm>
          <a:prstGeom prst="rect">
            <a:avLst/>
          </a:prstGeom>
        </p:spPr>
      </p:pic>
      <p:pic>
        <p:nvPicPr>
          <p:cNvPr id="23" name="Image 22">
            <a:extLst>
              <a:ext uri="{FF2B5EF4-FFF2-40B4-BE49-F238E27FC236}">
                <a16:creationId xmlns:a16="http://schemas.microsoft.com/office/drawing/2014/main" id="{56FDF74F-B29C-8192-161C-1595DB63304B}"/>
              </a:ext>
            </a:extLst>
          </p:cNvPr>
          <p:cNvPicPr>
            <a:picLocks noChangeAspect="1"/>
          </p:cNvPicPr>
          <p:nvPr/>
        </p:nvPicPr>
        <p:blipFill>
          <a:blip r:embed="rId3"/>
          <a:stretch>
            <a:fillRect/>
          </a:stretch>
        </p:blipFill>
        <p:spPr>
          <a:xfrm>
            <a:off x="1331640" y="1108481"/>
            <a:ext cx="2160000" cy="751858"/>
          </a:xfrm>
          <a:prstGeom prst="rect">
            <a:avLst/>
          </a:prstGeom>
        </p:spPr>
      </p:pic>
      <p:sp>
        <p:nvSpPr>
          <p:cNvPr id="2" name="Titre 1"/>
          <p:cNvSpPr>
            <a:spLocks noGrp="1"/>
          </p:cNvSpPr>
          <p:nvPr>
            <p:ph type="ctrTitle"/>
          </p:nvPr>
        </p:nvSpPr>
        <p:spPr/>
        <p:txBody>
          <a:bodyPr/>
          <a:lstStyle/>
          <a:p>
            <a:r>
              <a:rPr lang="fr-FR" dirty="0">
                <a:latin typeface="Century Gothic"/>
                <a:cs typeface="Arial"/>
              </a:rPr>
              <a:t>Accès à l’application</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19</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Depuis l’ENT, rendez-vous sur l’application « </a:t>
            </a:r>
            <a:r>
              <a:rPr lang="fr-FR" sz="1400" b="1" dirty="0"/>
              <a:t>Gestion des recours </a:t>
            </a:r>
            <a:r>
              <a:rPr lang="fr-FR" sz="1400" dirty="0"/>
              <a:t>».</a:t>
            </a:r>
          </a:p>
          <a:p>
            <a:endParaRPr lang="fr-FR" sz="1400" dirty="0"/>
          </a:p>
          <a:p>
            <a:endParaRPr lang="fr-FR" sz="1400" dirty="0"/>
          </a:p>
          <a:p>
            <a:r>
              <a:rPr lang="fr-FR" sz="1400" dirty="0"/>
              <a:t>Vous arrivez sur la </a:t>
            </a:r>
            <a:r>
              <a:rPr lang="fr-FR" sz="1400" b="1" dirty="0"/>
              <a:t>page d’accueil sur laquelle </a:t>
            </a:r>
            <a:r>
              <a:rPr lang="fr-FR" sz="1400" dirty="0"/>
              <a:t>vous pourrez avoir un aperçu des démarches en cours et celles terminées.</a:t>
            </a:r>
          </a:p>
          <a:p>
            <a:r>
              <a:rPr lang="fr-FR" sz="1400" dirty="0"/>
              <a:t>Les démarches sont classées dans </a:t>
            </a:r>
            <a:r>
              <a:rPr lang="fr-FR" sz="1400" b="1" dirty="0"/>
              <a:t>2 onglets</a:t>
            </a:r>
            <a:r>
              <a:rPr lang="fr-FR" sz="1400" dirty="0"/>
              <a:t>, les démarches en cours et celles qui sont closes. </a:t>
            </a:r>
          </a:p>
          <a:p>
            <a:r>
              <a:rPr lang="fr-FR" sz="1400" dirty="0"/>
              <a:t> </a:t>
            </a:r>
          </a:p>
          <a:p>
            <a:r>
              <a:rPr lang="fr-FR" sz="1400" dirty="0"/>
              <a:t>Vous y retrouverez également </a:t>
            </a:r>
            <a:r>
              <a:rPr lang="fr-FR" sz="1400" b="1" dirty="0"/>
              <a:t>les types de recours existants à Paris 1</a:t>
            </a:r>
            <a:r>
              <a:rPr lang="fr-FR" sz="1400" dirty="0"/>
              <a:t>.</a:t>
            </a:r>
          </a:p>
          <a:p>
            <a:r>
              <a:rPr lang="fr-FR" sz="1400" dirty="0"/>
              <a:t>En </a:t>
            </a:r>
            <a:r>
              <a:rPr lang="fr-FR" sz="1400" b="1" dirty="0"/>
              <a:t>cliquant</a:t>
            </a:r>
            <a:r>
              <a:rPr lang="fr-FR" sz="1400" dirty="0"/>
              <a:t> sur le nom d’une procédure vous accéderez aux </a:t>
            </a:r>
            <a:r>
              <a:rPr lang="fr-FR" sz="1400" b="1" dirty="0"/>
              <a:t>dossiers</a:t>
            </a:r>
            <a:r>
              <a:rPr lang="fr-FR" sz="1400" dirty="0"/>
              <a:t> qui y sont associés.</a:t>
            </a:r>
          </a:p>
          <a:p>
            <a:endParaRPr lang="fr-FR" sz="1400"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2591" y="1335031"/>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8439" y="2743350"/>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3027" y="113159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13027" y="199572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1273202" y="3621009"/>
            <a:ext cx="2496550" cy="174208"/>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21" name="Graphique 20">
            <a:extLst>
              <a:ext uri="{FF2B5EF4-FFF2-40B4-BE49-F238E27FC236}">
                <a16:creationId xmlns:a16="http://schemas.microsoft.com/office/drawing/2014/main" id="{E8A217DC-AF36-ACE8-13A1-E2AEDCA8DD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2387" y="3480248"/>
            <a:ext cx="360000" cy="360000"/>
          </a:xfrm>
          <a:prstGeom prst="rect">
            <a:avLst/>
          </a:prstGeom>
        </p:spPr>
      </p:pic>
      <p:pic>
        <p:nvPicPr>
          <p:cNvPr id="7" name="Graphique 6">
            <a:extLst>
              <a:ext uri="{FF2B5EF4-FFF2-40B4-BE49-F238E27FC236}">
                <a16:creationId xmlns:a16="http://schemas.microsoft.com/office/drawing/2014/main" id="{2F73CE9B-74FA-BEA8-0BF3-ED0245E80E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59315" y="3583770"/>
            <a:ext cx="252000" cy="248686"/>
          </a:xfrm>
          <a:prstGeom prst="rect">
            <a:avLst/>
          </a:prstGeom>
        </p:spPr>
      </p:pic>
      <p:sp>
        <p:nvSpPr>
          <p:cNvPr id="8" name="Rectangle à coins arrondis 13">
            <a:extLst>
              <a:ext uri="{FF2B5EF4-FFF2-40B4-BE49-F238E27FC236}">
                <a16:creationId xmlns:a16="http://schemas.microsoft.com/office/drawing/2014/main" id="{843D65B7-AA3E-6722-79DF-866C9DA27DCC}"/>
              </a:ext>
            </a:extLst>
          </p:cNvPr>
          <p:cNvSpPr/>
          <p:nvPr/>
        </p:nvSpPr>
        <p:spPr>
          <a:xfrm>
            <a:off x="1331640" y="1108481"/>
            <a:ext cx="2160000" cy="74273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58B54CC-2C6F-9BD8-2FBD-C9F0528F692F}"/>
              </a:ext>
            </a:extLst>
          </p:cNvPr>
          <p:cNvSpPr/>
          <p:nvPr/>
        </p:nvSpPr>
        <p:spPr>
          <a:xfrm>
            <a:off x="866908" y="2700913"/>
            <a:ext cx="1472844" cy="33243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42894266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C53C786-02C7-121A-4752-FA9CEC702BE9}"/>
              </a:ext>
            </a:extLst>
          </p:cNvPr>
          <p:cNvPicPr>
            <a:picLocks noChangeAspect="1"/>
          </p:cNvPicPr>
          <p:nvPr/>
        </p:nvPicPr>
        <p:blipFill rotWithShape="1">
          <a:blip r:embed="rId2"/>
          <a:srcRect l="741" t="8073" r="12534" b="32700"/>
          <a:stretch/>
        </p:blipFill>
        <p:spPr>
          <a:xfrm>
            <a:off x="395536" y="1275607"/>
            <a:ext cx="4320000" cy="2880320"/>
          </a:xfrm>
          <a:prstGeom prst="rect">
            <a:avLst/>
          </a:prstGeom>
        </p:spPr>
      </p:pic>
      <p:sp>
        <p:nvSpPr>
          <p:cNvPr id="2" name="Titre 1"/>
          <p:cNvSpPr>
            <a:spLocks noGrp="1"/>
          </p:cNvSpPr>
          <p:nvPr>
            <p:ph type="ctrTitle"/>
          </p:nvPr>
        </p:nvSpPr>
        <p:spPr/>
        <p:txBody>
          <a:bodyPr/>
          <a:lstStyle/>
          <a:p>
            <a:r>
              <a:rPr lang="fr-FR" dirty="0">
                <a:latin typeface="Century Gothic"/>
                <a:cs typeface="Arial"/>
              </a:rPr>
              <a:t>Le tableau de suivi des procédures : présentation</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2</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72408"/>
          </a:xfrm>
          <a:prstGeom prst="rect">
            <a:avLst/>
          </a:prstGeom>
          <a:noFill/>
        </p:spPr>
        <p:txBody>
          <a:bodyPr vert="horz" lIns="0" tIns="0" rIns="0" bIns="0" rtlCol="0" anchor="t">
            <a:normAutofit fontScale="62500" lnSpcReduction="20000"/>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Les dossiers </a:t>
            </a:r>
            <a:r>
              <a:rPr lang="fr-FR" sz="1400" b="1" dirty="0"/>
              <a:t>sont classés selon leur stade de traitement </a:t>
            </a:r>
            <a:r>
              <a:rPr lang="fr-FR" sz="1400" dirty="0"/>
              <a:t>:</a:t>
            </a:r>
          </a:p>
          <a:p>
            <a:endParaRPr lang="fr-FR" sz="1400" dirty="0"/>
          </a:p>
          <a:p>
            <a:r>
              <a:rPr lang="fr-FR" sz="1400" b="1" dirty="0"/>
              <a:t>« à suivre » </a:t>
            </a:r>
            <a:r>
              <a:rPr lang="fr-FR" sz="1400" dirty="0"/>
              <a:t>: contient l'ensemble des dossiers qui ne sont encore suivis par aucun instructeur. Pour s'assigner le dossier, il suffit de cliquer sur "suivre le dossier".</a:t>
            </a:r>
          </a:p>
          <a:p>
            <a:endParaRPr lang="fr-FR" sz="1400" dirty="0"/>
          </a:p>
          <a:p>
            <a:r>
              <a:rPr lang="fr-FR" sz="1400" b="1" dirty="0"/>
              <a:t>« suivi »</a:t>
            </a:r>
            <a:r>
              <a:rPr lang="fr-FR" sz="1400" dirty="0"/>
              <a:t> : liste les dossiers que vous vous êtes attribués. Lorsque vous suivez un dossier, le dossier n'apparaît plus dans les dossiers à suivre pour les autres instructeurs assignés à la démarche.</a:t>
            </a:r>
          </a:p>
          <a:p>
            <a:endParaRPr lang="fr-FR" sz="1400" dirty="0"/>
          </a:p>
          <a:p>
            <a:r>
              <a:rPr lang="fr-FR" sz="1400" b="1" dirty="0"/>
              <a:t>« traité »</a:t>
            </a:r>
            <a:r>
              <a:rPr lang="fr-FR" sz="1400" dirty="0"/>
              <a:t> : reprends les dossiers sur lesquels un ou plusieurs instructeurs ont statué et apporté une décision. </a:t>
            </a:r>
          </a:p>
          <a:p>
            <a:endParaRPr lang="fr-FR" sz="1400" dirty="0"/>
          </a:p>
          <a:p>
            <a:r>
              <a:rPr lang="fr-FR" sz="1400" dirty="0"/>
              <a:t>« </a:t>
            </a:r>
            <a:r>
              <a:rPr lang="fr-FR" sz="1400" b="1" dirty="0"/>
              <a:t>au total </a:t>
            </a:r>
            <a:r>
              <a:rPr lang="fr-FR" sz="1400" dirty="0"/>
              <a:t>» : reprends l'ensemble des dossiers de la démarche dont ceux suivis par les instructeurs autres vous.</a:t>
            </a:r>
          </a:p>
          <a:p>
            <a:endParaRPr lang="fr-FR" sz="1400" dirty="0"/>
          </a:p>
          <a:p>
            <a:r>
              <a:rPr lang="fr-FR" sz="1400" dirty="0"/>
              <a:t>« </a:t>
            </a:r>
            <a:r>
              <a:rPr lang="fr-FR" sz="1400" b="1" dirty="0"/>
              <a:t>supprimé récemment </a:t>
            </a:r>
            <a:r>
              <a:rPr lang="fr-FR" sz="1400" dirty="0"/>
              <a:t>» : recense les dossiers « traités » que vous avez supprimés.</a:t>
            </a:r>
          </a:p>
          <a:p>
            <a:endParaRPr lang="fr-FR" sz="1400" dirty="0"/>
          </a:p>
          <a:p>
            <a:r>
              <a:rPr lang="fr-FR" sz="1400" dirty="0"/>
              <a:t>« </a:t>
            </a:r>
            <a:r>
              <a:rPr lang="fr-FR" sz="1400" b="1" dirty="0"/>
              <a:t>expirant</a:t>
            </a:r>
            <a:r>
              <a:rPr lang="fr-FR" sz="1400" dirty="0"/>
              <a:t> » : les dossiers ont une durée de conservation fixée à </a:t>
            </a:r>
            <a:r>
              <a:rPr lang="fr-FR" sz="1400" b="1" dirty="0"/>
              <a:t>18 mois</a:t>
            </a:r>
            <a:r>
              <a:rPr lang="fr-FR" sz="1400" dirty="0"/>
              <a:t>. Les dossiers qui arrivent à expiration (2 semaines avant les 18 mois) sont affichés dans cet onglet. Passé ce délai, les dossiers expirent définitivement. Il faut donc les instruire avant l'expiration.</a:t>
            </a:r>
          </a:p>
          <a:p>
            <a:r>
              <a:rPr lang="fr-FR" sz="1400" dirty="0"/>
              <a:t>   </a:t>
            </a:r>
          </a:p>
          <a:p>
            <a:r>
              <a:rPr lang="fr-FR" sz="1400" dirty="0"/>
              <a:t>« </a:t>
            </a:r>
            <a:r>
              <a:rPr lang="fr-FR" sz="1400" b="1" dirty="0"/>
              <a:t>archivé</a:t>
            </a:r>
            <a:r>
              <a:rPr lang="fr-FR" sz="1400" dirty="0"/>
              <a:t> » : correspond aux dossiers archivés par un instructeur. Seuls les dossiers traités peuvent être archivés.</a:t>
            </a:r>
          </a:p>
          <a:p>
            <a:endParaRPr lang="fr-FR" sz="1400" dirty="0"/>
          </a:p>
          <a:p>
            <a:endParaRPr lang="fr-FR" sz="1400" dirty="0"/>
          </a:p>
          <a:p>
            <a:r>
              <a:rPr lang="fr-FR" sz="1400" dirty="0"/>
              <a:t>Vous retrouvez ici les dossiers correspondants à chaque onglet.</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4183" y="2128648"/>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7704" y="3527874"/>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13027" y="109095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08195" y="451600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467544" y="3148508"/>
            <a:ext cx="4247992" cy="1007418"/>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8" name="Rectangle à coins arrondis 13">
            <a:extLst>
              <a:ext uri="{FF2B5EF4-FFF2-40B4-BE49-F238E27FC236}">
                <a16:creationId xmlns:a16="http://schemas.microsoft.com/office/drawing/2014/main" id="{843D65B7-AA3E-6722-79DF-866C9DA27DCC}"/>
              </a:ext>
            </a:extLst>
          </p:cNvPr>
          <p:cNvSpPr/>
          <p:nvPr/>
        </p:nvSpPr>
        <p:spPr>
          <a:xfrm>
            <a:off x="1117204" y="2225485"/>
            <a:ext cx="2806724" cy="18783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25672783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59E80-820C-4401-9024-280A37E537C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5FB4E640-4320-44B6-B366-C8236988576B}"/>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5598C4-6471-4FA8-AECA-A8E84893955B}"/>
              </a:ext>
            </a:extLst>
          </p:cNvPr>
          <p:cNvSpPr>
            <a:spLocks noGrp="1"/>
          </p:cNvSpPr>
          <p:nvPr>
            <p:ph type="sldNum" sz="quarter" idx="12"/>
          </p:nvPr>
        </p:nvSpPr>
        <p:spPr/>
        <p:txBody>
          <a:bodyPr/>
          <a:lstStyle/>
          <a:p>
            <a:r>
              <a:rPr lang="fr-BE"/>
              <a:t> </a:t>
            </a:r>
            <a:r>
              <a:rPr lang="fr-BE" i="1"/>
              <a:t> </a:t>
            </a:r>
            <a:fld id="{CF4668DC-857F-487D-BFFA-8C0CA5037977}" type="slidenum">
              <a:rPr lang="fr-BE" smtClean="0"/>
              <a:pPr/>
              <a:t>20</a:t>
            </a:fld>
            <a:endParaRPr lang="fr-BE" dirty="0"/>
          </a:p>
        </p:txBody>
      </p:sp>
      <p:sp>
        <p:nvSpPr>
          <p:cNvPr id="5" name="Rectangle 4">
            <a:extLst>
              <a:ext uri="{FF2B5EF4-FFF2-40B4-BE49-F238E27FC236}">
                <a16:creationId xmlns:a16="http://schemas.microsoft.com/office/drawing/2014/main" id="{696EFDDA-F4E2-457B-B11A-7B15FAFA5782}"/>
              </a:ext>
            </a:extLst>
          </p:cNvPr>
          <p:cNvSpPr/>
          <p:nvPr/>
        </p:nvSpPr>
        <p:spPr>
          <a:xfrm>
            <a:off x="0" y="0"/>
            <a:ext cx="9144000" cy="5143500"/>
          </a:xfrm>
          <a:prstGeom prst="rect">
            <a:avLst/>
          </a:prstGeom>
          <a:solidFill>
            <a:srgbClr val="00326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AF05B033-BDFC-47C2-9698-44DD2741D0DB}"/>
              </a:ext>
            </a:extLst>
          </p:cNvPr>
          <p:cNvSpPr txBox="1"/>
          <p:nvPr/>
        </p:nvSpPr>
        <p:spPr>
          <a:xfrm>
            <a:off x="194979" y="2217807"/>
            <a:ext cx="8640960" cy="707886"/>
          </a:xfrm>
          <a:prstGeom prst="rect">
            <a:avLst/>
          </a:prstGeom>
          <a:noFill/>
        </p:spPr>
        <p:txBody>
          <a:bodyPr wrap="square" rtlCol="0">
            <a:spAutoFit/>
          </a:bodyPr>
          <a:lstStyle/>
          <a:p>
            <a:pPr algn="ctr"/>
            <a:r>
              <a:rPr lang="fr-FR" sz="4000" b="1" dirty="0">
                <a:latin typeface="Century Gothic" panose="020B0502020202020204" pitchFamily="34" charset="0"/>
              </a:rPr>
              <a:t>Instruire un dossier</a:t>
            </a:r>
            <a:endParaRPr lang="fr-FR" sz="4000" dirty="0">
              <a:latin typeface="Century Gothic" panose="020B0502020202020204" pitchFamily="34" charset="0"/>
            </a:endParaRPr>
          </a:p>
        </p:txBody>
      </p:sp>
    </p:spTree>
    <p:extLst>
      <p:ext uri="{BB962C8B-B14F-4D97-AF65-F5344CB8AC3E}">
        <p14:creationId xmlns:p14="http://schemas.microsoft.com/office/powerpoint/2010/main" val="403450628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59E80-820C-4401-9024-280A37E537C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5FB4E640-4320-44B6-B366-C8236988576B}"/>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5598C4-6471-4FA8-AECA-A8E84893955B}"/>
              </a:ext>
            </a:extLst>
          </p:cNvPr>
          <p:cNvSpPr>
            <a:spLocks noGrp="1"/>
          </p:cNvSpPr>
          <p:nvPr>
            <p:ph type="sldNum" sz="quarter" idx="12"/>
          </p:nvPr>
        </p:nvSpPr>
        <p:spPr/>
        <p:txBody>
          <a:bodyPr/>
          <a:lstStyle/>
          <a:p>
            <a:r>
              <a:rPr lang="fr-BE"/>
              <a:t> </a:t>
            </a:r>
            <a:r>
              <a:rPr lang="fr-BE" i="1"/>
              <a:t> </a:t>
            </a:r>
            <a:fld id="{CF4668DC-857F-487D-BFFA-8C0CA5037977}" type="slidenum">
              <a:rPr lang="fr-BE" smtClean="0"/>
              <a:pPr/>
              <a:t>21</a:t>
            </a:fld>
            <a:endParaRPr lang="fr-BE" dirty="0"/>
          </a:p>
        </p:txBody>
      </p:sp>
      <p:sp>
        <p:nvSpPr>
          <p:cNvPr id="5" name="Rectangle 4">
            <a:extLst>
              <a:ext uri="{FF2B5EF4-FFF2-40B4-BE49-F238E27FC236}">
                <a16:creationId xmlns:a16="http://schemas.microsoft.com/office/drawing/2014/main" id="{696EFDDA-F4E2-457B-B11A-7B15FAFA5782}"/>
              </a:ext>
            </a:extLst>
          </p:cNvPr>
          <p:cNvSpPr/>
          <p:nvPr/>
        </p:nvSpPr>
        <p:spPr>
          <a:xfrm>
            <a:off x="0" y="0"/>
            <a:ext cx="9144000" cy="5143500"/>
          </a:xfrm>
          <a:prstGeom prst="rect">
            <a:avLst/>
          </a:prstGeom>
          <a:solidFill>
            <a:srgbClr val="00326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AF05B033-BDFC-47C2-9698-44DD2741D0DB}"/>
              </a:ext>
            </a:extLst>
          </p:cNvPr>
          <p:cNvSpPr txBox="1"/>
          <p:nvPr/>
        </p:nvSpPr>
        <p:spPr>
          <a:xfrm>
            <a:off x="194979" y="2217807"/>
            <a:ext cx="8640960" cy="707886"/>
          </a:xfrm>
          <a:prstGeom prst="rect">
            <a:avLst/>
          </a:prstGeom>
          <a:noFill/>
        </p:spPr>
        <p:txBody>
          <a:bodyPr wrap="square" rtlCol="0">
            <a:spAutoFit/>
          </a:bodyPr>
          <a:lstStyle/>
          <a:p>
            <a:pPr algn="ctr"/>
            <a:r>
              <a:rPr lang="fr-FR" sz="4000" b="1" dirty="0">
                <a:latin typeface="Century Gothic" panose="020B0502020202020204" pitchFamily="34" charset="0"/>
              </a:rPr>
              <a:t>Personnalisation</a:t>
            </a:r>
            <a:endParaRPr lang="fr-FR" sz="4000" dirty="0">
              <a:latin typeface="Century Gothic" panose="020B0502020202020204" pitchFamily="34" charset="0"/>
            </a:endParaRPr>
          </a:p>
        </p:txBody>
      </p:sp>
    </p:spTree>
    <p:extLst>
      <p:ext uri="{BB962C8B-B14F-4D97-AF65-F5344CB8AC3E}">
        <p14:creationId xmlns:p14="http://schemas.microsoft.com/office/powerpoint/2010/main" val="329526750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F70BFDAB-BC6F-5196-ADFE-AE66B86A6C06}"/>
              </a:ext>
            </a:extLst>
          </p:cNvPr>
          <p:cNvGrpSpPr/>
          <p:nvPr/>
        </p:nvGrpSpPr>
        <p:grpSpPr>
          <a:xfrm>
            <a:off x="3147706" y="3270907"/>
            <a:ext cx="1408430" cy="1586089"/>
            <a:chOff x="3790142" y="1684818"/>
            <a:chExt cx="1648216" cy="1856121"/>
          </a:xfrm>
        </p:grpSpPr>
        <p:pic>
          <p:nvPicPr>
            <p:cNvPr id="32" name="Image 31">
              <a:extLst>
                <a:ext uri="{FF2B5EF4-FFF2-40B4-BE49-F238E27FC236}">
                  <a16:creationId xmlns:a16="http://schemas.microsoft.com/office/drawing/2014/main" id="{50366AEE-A950-3325-B9E2-E3336AE35B08}"/>
                </a:ext>
              </a:extLst>
            </p:cNvPr>
            <p:cNvPicPr>
              <a:picLocks noChangeAspect="1"/>
            </p:cNvPicPr>
            <p:nvPr/>
          </p:nvPicPr>
          <p:blipFill rotWithShape="1">
            <a:blip r:embed="rId2"/>
            <a:srcRect l="68113" t="36582" r="13862" b="18940"/>
            <a:stretch/>
          </p:blipFill>
          <p:spPr>
            <a:xfrm>
              <a:off x="3790142" y="1684818"/>
              <a:ext cx="1648216" cy="1856121"/>
            </a:xfrm>
            <a:prstGeom prst="rect">
              <a:avLst/>
            </a:prstGeom>
          </p:spPr>
        </p:pic>
        <p:sp>
          <p:nvSpPr>
            <p:cNvPr id="33" name="Rectangle 32">
              <a:extLst>
                <a:ext uri="{FF2B5EF4-FFF2-40B4-BE49-F238E27FC236}">
                  <a16:creationId xmlns:a16="http://schemas.microsoft.com/office/drawing/2014/main" id="{121363F2-A76F-46A4-0E90-A9F4CF634C55}"/>
                </a:ext>
              </a:extLst>
            </p:cNvPr>
            <p:cNvSpPr/>
            <p:nvPr/>
          </p:nvSpPr>
          <p:spPr>
            <a:xfrm>
              <a:off x="3790142" y="1768546"/>
              <a:ext cx="637842" cy="216024"/>
            </a:xfrm>
            <a:prstGeom prst="rect">
              <a:avLst/>
            </a:prstGeom>
            <a:solidFill>
              <a:srgbClr val="F5F5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2360D6C9-7BE6-991F-9F00-116FD5C08783}"/>
              </a:ext>
            </a:extLst>
          </p:cNvPr>
          <p:cNvGrpSpPr/>
          <p:nvPr/>
        </p:nvGrpSpPr>
        <p:grpSpPr>
          <a:xfrm>
            <a:off x="1287742" y="2612879"/>
            <a:ext cx="1799238" cy="697735"/>
            <a:chOff x="1534923" y="3048628"/>
            <a:chExt cx="2484000" cy="963282"/>
          </a:xfrm>
        </p:grpSpPr>
        <p:pic>
          <p:nvPicPr>
            <p:cNvPr id="20" name="Image 19" descr="Une image contenant texte, capture d’écran, Police, logiciel&#10;&#10;Description générée automatiquement">
              <a:extLst>
                <a:ext uri="{FF2B5EF4-FFF2-40B4-BE49-F238E27FC236}">
                  <a16:creationId xmlns:a16="http://schemas.microsoft.com/office/drawing/2014/main" id="{DACCDDF6-517D-2C45-D096-E2F80F4B014A}"/>
                </a:ext>
              </a:extLst>
            </p:cNvPr>
            <p:cNvPicPr>
              <a:picLocks noChangeAspect="1"/>
            </p:cNvPicPr>
            <p:nvPr/>
          </p:nvPicPr>
          <p:blipFill rotWithShape="1">
            <a:blip r:embed="rId3"/>
            <a:srcRect t="-1" r="73373" b="43874"/>
            <a:stretch/>
          </p:blipFill>
          <p:spPr>
            <a:xfrm>
              <a:off x="1534923" y="3048628"/>
              <a:ext cx="2484000" cy="963282"/>
            </a:xfrm>
            <a:prstGeom prst="rect">
              <a:avLst/>
            </a:prstGeom>
          </p:spPr>
        </p:pic>
        <p:sp>
          <p:nvSpPr>
            <p:cNvPr id="21" name="Rectangle 20">
              <a:extLst>
                <a:ext uri="{FF2B5EF4-FFF2-40B4-BE49-F238E27FC236}">
                  <a16:creationId xmlns:a16="http://schemas.microsoft.com/office/drawing/2014/main" id="{613E8AE9-60FA-8803-4060-B3F14EEEC20F}"/>
                </a:ext>
              </a:extLst>
            </p:cNvPr>
            <p:cNvSpPr/>
            <p:nvPr/>
          </p:nvSpPr>
          <p:spPr>
            <a:xfrm>
              <a:off x="2852628" y="3667172"/>
              <a:ext cx="831600" cy="306000"/>
            </a:xfrm>
            <a:prstGeom prst="rect">
              <a:avLst/>
            </a:prstGeom>
            <a:noFill/>
            <a:ln w="76200">
              <a:solidFill>
                <a:srgbClr val="F6F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Image 11" descr="Une image contenant texte, logiciel, Page web, Site web&#10;&#10;Description générée automatiquement">
            <a:extLst>
              <a:ext uri="{FF2B5EF4-FFF2-40B4-BE49-F238E27FC236}">
                <a16:creationId xmlns:a16="http://schemas.microsoft.com/office/drawing/2014/main" id="{5F7E785A-94BD-2BE2-11C9-63309AF5AEB8}"/>
              </a:ext>
            </a:extLst>
          </p:cNvPr>
          <p:cNvPicPr>
            <a:picLocks noChangeAspect="1"/>
          </p:cNvPicPr>
          <p:nvPr/>
        </p:nvPicPr>
        <p:blipFill rotWithShape="1">
          <a:blip r:embed="rId4"/>
          <a:srcRect l="5148" r="71234" b="77602"/>
          <a:stretch/>
        </p:blipFill>
        <p:spPr>
          <a:xfrm>
            <a:off x="1052628" y="1830607"/>
            <a:ext cx="1800000" cy="696810"/>
          </a:xfrm>
          <a:prstGeom prst="rect">
            <a:avLst/>
          </a:prstGeom>
        </p:spPr>
      </p:pic>
      <p:pic>
        <p:nvPicPr>
          <p:cNvPr id="18" name="Image 17" descr="Une image contenant texte, capture d’écran, Police, Page web&#10;&#10;Description générée automatiquement">
            <a:extLst>
              <a:ext uri="{FF2B5EF4-FFF2-40B4-BE49-F238E27FC236}">
                <a16:creationId xmlns:a16="http://schemas.microsoft.com/office/drawing/2014/main" id="{72DA97A5-6676-24B8-DB1B-C980DEEFE19F}"/>
              </a:ext>
            </a:extLst>
          </p:cNvPr>
          <p:cNvPicPr>
            <a:picLocks noChangeAspect="1"/>
          </p:cNvPicPr>
          <p:nvPr/>
        </p:nvPicPr>
        <p:blipFill rotWithShape="1">
          <a:blip r:embed="rId5"/>
          <a:srcRect l="5148" r="71234" b="81871"/>
          <a:stretch/>
        </p:blipFill>
        <p:spPr>
          <a:xfrm>
            <a:off x="808774" y="1074480"/>
            <a:ext cx="1800000" cy="683584"/>
          </a:xfrm>
          <a:prstGeom prst="rect">
            <a:avLst/>
          </a:prstGeom>
        </p:spPr>
      </p:pic>
      <p:sp>
        <p:nvSpPr>
          <p:cNvPr id="2" name="Titre 1"/>
          <p:cNvSpPr>
            <a:spLocks noGrp="1"/>
          </p:cNvSpPr>
          <p:nvPr>
            <p:ph type="ctrTitle"/>
          </p:nvPr>
        </p:nvSpPr>
        <p:spPr/>
        <p:txBody>
          <a:bodyPr/>
          <a:lstStyle/>
          <a:p>
            <a:r>
              <a:rPr lang="fr-FR" dirty="0">
                <a:latin typeface="Century Gothic"/>
                <a:cs typeface="Arial"/>
              </a:rPr>
              <a:t>Les différentes étapes d’un dossier</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22</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dirty="0"/>
              <a:t>Une fois un dossier déposé par un usager, ce dossier est au stade « </a:t>
            </a:r>
            <a:r>
              <a:rPr lang="fr-FR" b="1" dirty="0"/>
              <a:t>En construction </a:t>
            </a:r>
            <a:r>
              <a:rPr lang="fr-FR" dirty="0"/>
              <a:t>». Il reste, à ce stade, modifiable par l'usager. </a:t>
            </a:r>
          </a:p>
          <a:p>
            <a:endParaRPr lang="fr-FR" dirty="0"/>
          </a:p>
          <a:p>
            <a:r>
              <a:rPr lang="fr-FR" dirty="0"/>
              <a:t>Une fois le dossier complet, il convient de passer ce dossier au statut « </a:t>
            </a:r>
            <a:r>
              <a:rPr lang="fr-FR" b="1" dirty="0"/>
              <a:t>En instruction </a:t>
            </a:r>
            <a:r>
              <a:rPr lang="fr-FR" dirty="0"/>
              <a:t>» afin d'empêcher toute nouvelle modification par l'usager. </a:t>
            </a:r>
          </a:p>
          <a:p>
            <a:endParaRPr lang="fr-FR" dirty="0"/>
          </a:p>
          <a:p>
            <a:r>
              <a:rPr lang="fr-FR" dirty="0"/>
              <a:t>Il est possible pour l’instructeur de </a:t>
            </a:r>
            <a:r>
              <a:rPr lang="fr-FR" b="1" dirty="0"/>
              <a:t>repasser le dossier en construction</a:t>
            </a:r>
            <a:r>
              <a:rPr lang="fr-FR" dirty="0"/>
              <a:t> (après l'avoir passé en instruction) afin de permettre à l’usager de modifier ou compléter son dossier. La mention « </a:t>
            </a:r>
            <a:r>
              <a:rPr lang="fr-FR" b="1" dirty="0"/>
              <a:t>En attente »</a:t>
            </a:r>
            <a:r>
              <a:rPr lang="fr-FR" dirty="0"/>
              <a:t> s'affiche alors sur le dossier. </a:t>
            </a:r>
          </a:p>
          <a:p>
            <a:endParaRPr lang="fr-FR" dirty="0"/>
          </a:p>
          <a:p>
            <a:r>
              <a:rPr lang="fr-FR" dirty="0"/>
              <a:t>L’instruction du dossier peut aboutir à 2 décisions : « </a:t>
            </a:r>
            <a:r>
              <a:rPr lang="fr-FR" b="1" dirty="0"/>
              <a:t>Accepter</a:t>
            </a:r>
            <a:r>
              <a:rPr lang="fr-FR" dirty="0"/>
              <a:t> » ou « </a:t>
            </a:r>
            <a:r>
              <a:rPr lang="fr-FR" b="1" dirty="0"/>
              <a:t>Refuser</a:t>
            </a:r>
            <a:r>
              <a:rPr lang="fr-FR" dirty="0"/>
              <a:t> ».</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62873" y="1290272"/>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4873" y="2049958"/>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28220" y="1923678"/>
            <a:ext cx="360000" cy="360000"/>
          </a:xfrm>
          <a:prstGeom prst="rect">
            <a:avLst/>
          </a:prstGeom>
        </p:spPr>
      </p:pic>
      <p:sp>
        <p:nvSpPr>
          <p:cNvPr id="14" name="Rectangle à coins arrondis 13">
            <a:extLst>
              <a:ext uri="{FF2B5EF4-FFF2-40B4-BE49-F238E27FC236}">
                <a16:creationId xmlns:a16="http://schemas.microsoft.com/office/drawing/2014/main" id="{8F51F917-5AB7-C6E7-3E45-8EFC00AD86B5}"/>
              </a:ext>
            </a:extLst>
          </p:cNvPr>
          <p:cNvSpPr/>
          <p:nvPr/>
        </p:nvSpPr>
        <p:spPr>
          <a:xfrm>
            <a:off x="3136550" y="3276205"/>
            <a:ext cx="1429100" cy="1574441"/>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24" name="Graphique 23">
            <a:extLst>
              <a:ext uri="{FF2B5EF4-FFF2-40B4-BE49-F238E27FC236}">
                <a16:creationId xmlns:a16="http://schemas.microsoft.com/office/drawing/2014/main" id="{473F0ABC-F298-69D8-D813-9F72157BA8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66873" y="2839560"/>
            <a:ext cx="252000" cy="248686"/>
          </a:xfrm>
          <a:prstGeom prst="rect">
            <a:avLst/>
          </a:prstGeom>
        </p:spPr>
      </p:pic>
      <p:pic>
        <p:nvPicPr>
          <p:cNvPr id="27" name="Graphique 26">
            <a:extLst>
              <a:ext uri="{FF2B5EF4-FFF2-40B4-BE49-F238E27FC236}">
                <a16:creationId xmlns:a16="http://schemas.microsoft.com/office/drawing/2014/main" id="{FF23F75A-BB93-4AEB-3EDE-DBC95989F74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22044" y="2787814"/>
            <a:ext cx="360000" cy="360000"/>
          </a:xfrm>
          <a:prstGeom prst="rect">
            <a:avLst/>
          </a:prstGeom>
        </p:spPr>
      </p:pic>
      <p:sp>
        <p:nvSpPr>
          <p:cNvPr id="28" name="Rectangle à coins arrondis 13">
            <a:extLst>
              <a:ext uri="{FF2B5EF4-FFF2-40B4-BE49-F238E27FC236}">
                <a16:creationId xmlns:a16="http://schemas.microsoft.com/office/drawing/2014/main" id="{BF6D89C6-D129-7E4E-2DC3-74F68FD3A25F}"/>
              </a:ext>
            </a:extLst>
          </p:cNvPr>
          <p:cNvSpPr/>
          <p:nvPr/>
        </p:nvSpPr>
        <p:spPr>
          <a:xfrm>
            <a:off x="1262342" y="2308588"/>
            <a:ext cx="765566" cy="181629"/>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9" name="Rectangle à coins arrondis 13">
            <a:extLst>
              <a:ext uri="{FF2B5EF4-FFF2-40B4-BE49-F238E27FC236}">
                <a16:creationId xmlns:a16="http://schemas.microsoft.com/office/drawing/2014/main" id="{65AD3AA3-87E5-047C-E362-B4F3491A8159}"/>
              </a:ext>
            </a:extLst>
          </p:cNvPr>
          <p:cNvSpPr/>
          <p:nvPr/>
        </p:nvSpPr>
        <p:spPr>
          <a:xfrm>
            <a:off x="1005143" y="1517833"/>
            <a:ext cx="765566" cy="181629"/>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30" name="Rectangle à coins arrondis 13">
            <a:extLst>
              <a:ext uri="{FF2B5EF4-FFF2-40B4-BE49-F238E27FC236}">
                <a16:creationId xmlns:a16="http://schemas.microsoft.com/office/drawing/2014/main" id="{8FD5F712-1FD6-8166-B96C-D4B8293DE9E4}"/>
              </a:ext>
            </a:extLst>
          </p:cNvPr>
          <p:cNvSpPr/>
          <p:nvPr/>
        </p:nvSpPr>
        <p:spPr>
          <a:xfrm>
            <a:off x="2238997" y="3089278"/>
            <a:ext cx="610456" cy="181629"/>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35" name="Graphique 34">
            <a:extLst>
              <a:ext uri="{FF2B5EF4-FFF2-40B4-BE49-F238E27FC236}">
                <a16:creationId xmlns:a16="http://schemas.microsoft.com/office/drawing/2014/main" id="{6D28B1F6-3949-6ECD-B4E0-A0AC373BB0A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81643" y="3952018"/>
            <a:ext cx="252000" cy="248686"/>
          </a:xfrm>
          <a:prstGeom prst="rect">
            <a:avLst/>
          </a:prstGeom>
        </p:spPr>
      </p:pic>
      <p:pic>
        <p:nvPicPr>
          <p:cNvPr id="36" name="Graphique 35">
            <a:extLst>
              <a:ext uri="{FF2B5EF4-FFF2-40B4-BE49-F238E27FC236}">
                <a16:creationId xmlns:a16="http://schemas.microsoft.com/office/drawing/2014/main" id="{D354E359-F90E-E7B8-3079-66B69372FAF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818017" y="3896361"/>
            <a:ext cx="360000" cy="360000"/>
          </a:xfrm>
          <a:prstGeom prst="rect">
            <a:avLst/>
          </a:prstGeom>
        </p:spPr>
      </p:pic>
    </p:spTree>
    <p:extLst>
      <p:ext uri="{BB962C8B-B14F-4D97-AF65-F5344CB8AC3E}">
        <p14:creationId xmlns:p14="http://schemas.microsoft.com/office/powerpoint/2010/main" val="2907187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22AAFE6-320F-307D-B161-11BE63F8252D}"/>
              </a:ext>
            </a:extLst>
          </p:cNvPr>
          <p:cNvSpPr/>
          <p:nvPr/>
        </p:nvSpPr>
        <p:spPr>
          <a:xfrm>
            <a:off x="4828221" y="3397363"/>
            <a:ext cx="4315780" cy="12526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4" name="Image 23">
            <a:extLst>
              <a:ext uri="{FF2B5EF4-FFF2-40B4-BE49-F238E27FC236}">
                <a16:creationId xmlns:a16="http://schemas.microsoft.com/office/drawing/2014/main" id="{813ADABB-72D1-7A73-44B3-A5F69E7AC0E3}"/>
              </a:ext>
            </a:extLst>
          </p:cNvPr>
          <p:cNvPicPr>
            <a:picLocks noChangeAspect="1"/>
          </p:cNvPicPr>
          <p:nvPr/>
        </p:nvPicPr>
        <p:blipFill rotWithShape="1">
          <a:blip r:embed="rId2"/>
          <a:srcRect l="12333" t="9400" r="12333" b="63790"/>
          <a:stretch/>
        </p:blipFill>
        <p:spPr>
          <a:xfrm>
            <a:off x="783568" y="3305954"/>
            <a:ext cx="3780000" cy="1292616"/>
          </a:xfrm>
          <a:prstGeom prst="rect">
            <a:avLst/>
          </a:prstGeom>
        </p:spPr>
      </p:pic>
      <p:pic>
        <p:nvPicPr>
          <p:cNvPr id="22" name="Image 21">
            <a:extLst>
              <a:ext uri="{FF2B5EF4-FFF2-40B4-BE49-F238E27FC236}">
                <a16:creationId xmlns:a16="http://schemas.microsoft.com/office/drawing/2014/main" id="{8B02ADF1-9BAE-3063-70EB-7118FFC0003F}"/>
              </a:ext>
            </a:extLst>
          </p:cNvPr>
          <p:cNvPicPr>
            <a:picLocks noChangeAspect="1"/>
          </p:cNvPicPr>
          <p:nvPr/>
        </p:nvPicPr>
        <p:blipFill rotWithShape="1">
          <a:blip r:embed="rId3"/>
          <a:srcRect l="12306" t="14167" r="12534" b="48405"/>
          <a:stretch/>
        </p:blipFill>
        <p:spPr>
          <a:xfrm>
            <a:off x="827584" y="1130108"/>
            <a:ext cx="3780000" cy="1837685"/>
          </a:xfrm>
          <a:prstGeom prst="rect">
            <a:avLst/>
          </a:prstGeom>
        </p:spPr>
      </p:pic>
      <p:sp>
        <p:nvSpPr>
          <p:cNvPr id="2" name="Titre 1"/>
          <p:cNvSpPr>
            <a:spLocks noGrp="1"/>
          </p:cNvSpPr>
          <p:nvPr>
            <p:ph type="ctrTitle"/>
          </p:nvPr>
        </p:nvSpPr>
        <p:spPr/>
        <p:txBody>
          <a:bodyPr/>
          <a:lstStyle/>
          <a:p>
            <a:r>
              <a:rPr lang="fr-FR" dirty="0">
                <a:latin typeface="Century Gothic"/>
                <a:cs typeface="Arial"/>
              </a:rPr>
              <a:t>S’affecter un dossier de recours</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23</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Une fois le type de recours sélectionné, vous pouvez vous </a:t>
            </a:r>
            <a:r>
              <a:rPr lang="fr-FR" sz="1400" b="1" dirty="0"/>
              <a:t>affecter un dossier </a:t>
            </a:r>
            <a:r>
              <a:rPr lang="fr-FR" sz="1400" dirty="0"/>
              <a:t>en cliquant sur le bouton « </a:t>
            </a:r>
            <a:r>
              <a:rPr lang="fr-FR" sz="1400" b="1" dirty="0"/>
              <a:t>Suivre le dossier </a:t>
            </a:r>
            <a:r>
              <a:rPr lang="fr-FR" sz="1400" dirty="0"/>
              <a:t>».</a:t>
            </a:r>
          </a:p>
          <a:p>
            <a:endParaRPr lang="fr-FR" sz="1400" dirty="0"/>
          </a:p>
          <a:p>
            <a:endParaRPr lang="fr-FR" sz="1400" dirty="0"/>
          </a:p>
          <a:p>
            <a:r>
              <a:rPr lang="fr-FR" sz="1400" dirty="0"/>
              <a:t>Le dossier est alors automatiquement transféré dans les dossiers avec le statut « </a:t>
            </a:r>
            <a:r>
              <a:rPr lang="fr-FR" sz="1400" b="1" dirty="0"/>
              <a:t>suivi</a:t>
            </a:r>
            <a:r>
              <a:rPr lang="fr-FR" sz="1400" dirty="0"/>
              <a:t> » et sorti de la liste des dossiers à suivre. </a:t>
            </a:r>
          </a:p>
          <a:p>
            <a:endParaRPr lang="fr-FR" sz="1400" dirty="0"/>
          </a:p>
          <a:p>
            <a:r>
              <a:rPr lang="fr-FR" i="1" dirty="0"/>
              <a:t>En suivant un dossier, l'instructeur sera alors notifié via une pastille orange sur le dossier, si ce dernier a été modifié par l'usager ou si l'usager a écrit un nouveau message.</a:t>
            </a:r>
          </a:p>
          <a:p>
            <a:r>
              <a:rPr lang="fr-FR" i="1" dirty="0"/>
              <a:t>Plusieurs instructeurs peuvent suivre le même dossier.</a:t>
            </a:r>
          </a:p>
          <a:p>
            <a:endParaRPr lang="fr-FR" i="1"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2161" y="2728538"/>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362" y="4335575"/>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28220" y="2355766"/>
            <a:ext cx="360000" cy="360000"/>
          </a:xfrm>
          <a:prstGeom prst="rect">
            <a:avLst/>
          </a:prstGeom>
        </p:spPr>
      </p:pic>
      <p:sp>
        <p:nvSpPr>
          <p:cNvPr id="14" name="Rectangle à coins arrondis 13">
            <a:extLst>
              <a:ext uri="{FF2B5EF4-FFF2-40B4-BE49-F238E27FC236}">
                <a16:creationId xmlns:a16="http://schemas.microsoft.com/office/drawing/2014/main" id="{8F51F917-5AB7-C6E7-3E45-8EFC00AD86B5}"/>
              </a:ext>
            </a:extLst>
          </p:cNvPr>
          <p:cNvSpPr/>
          <p:nvPr/>
        </p:nvSpPr>
        <p:spPr>
          <a:xfrm>
            <a:off x="1293292" y="4375126"/>
            <a:ext cx="305737" cy="169585"/>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6" name="Rectangle à coins arrondis 13">
            <a:extLst>
              <a:ext uri="{FF2B5EF4-FFF2-40B4-BE49-F238E27FC236}">
                <a16:creationId xmlns:a16="http://schemas.microsoft.com/office/drawing/2014/main" id="{0167E70D-A3CF-70D8-25A5-E43484357959}"/>
              </a:ext>
            </a:extLst>
          </p:cNvPr>
          <p:cNvSpPr/>
          <p:nvPr/>
        </p:nvSpPr>
        <p:spPr>
          <a:xfrm>
            <a:off x="783568" y="3687886"/>
            <a:ext cx="3780000" cy="19694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7" name="Rectangle à coins arrondis 13">
            <a:extLst>
              <a:ext uri="{FF2B5EF4-FFF2-40B4-BE49-F238E27FC236}">
                <a16:creationId xmlns:a16="http://schemas.microsoft.com/office/drawing/2014/main" id="{72CC05EE-38B1-3FF6-B161-9D76F68C0DF5}"/>
              </a:ext>
            </a:extLst>
          </p:cNvPr>
          <p:cNvSpPr/>
          <p:nvPr/>
        </p:nvSpPr>
        <p:spPr>
          <a:xfrm>
            <a:off x="3386091" y="2784599"/>
            <a:ext cx="490779" cy="139879"/>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8" name="Rectangle 7">
            <a:extLst>
              <a:ext uri="{FF2B5EF4-FFF2-40B4-BE49-F238E27FC236}">
                <a16:creationId xmlns:a16="http://schemas.microsoft.com/office/drawing/2014/main" id="{F4DA1845-6FE7-D263-0640-27BEA56BF449}"/>
              </a:ext>
            </a:extLst>
          </p:cNvPr>
          <p:cNvSpPr/>
          <p:nvPr/>
        </p:nvSpPr>
        <p:spPr>
          <a:xfrm>
            <a:off x="1507704" y="2787774"/>
            <a:ext cx="544016" cy="118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Graphique 25">
            <a:extLst>
              <a:ext uri="{FF2B5EF4-FFF2-40B4-BE49-F238E27FC236}">
                <a16:creationId xmlns:a16="http://schemas.microsoft.com/office/drawing/2014/main" id="{FA4FCEFC-DC21-B624-A2FD-A8656AE89E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28220" y="3843677"/>
            <a:ext cx="360000" cy="360000"/>
          </a:xfrm>
          <a:prstGeom prst="rect">
            <a:avLst/>
          </a:prstGeom>
        </p:spPr>
      </p:pic>
    </p:spTree>
    <p:extLst>
      <p:ext uri="{BB962C8B-B14F-4D97-AF65-F5344CB8AC3E}">
        <p14:creationId xmlns:p14="http://schemas.microsoft.com/office/powerpoint/2010/main" val="922323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33EF51C-2452-16C8-5263-38B066B95EE5}"/>
              </a:ext>
            </a:extLst>
          </p:cNvPr>
          <p:cNvPicPr>
            <a:picLocks noChangeAspect="1"/>
          </p:cNvPicPr>
          <p:nvPr/>
        </p:nvPicPr>
        <p:blipFill rotWithShape="1">
          <a:blip r:embed="rId2"/>
          <a:srcRect l="12088" t="10800" r="13875" b="51400"/>
          <a:stretch/>
        </p:blipFill>
        <p:spPr>
          <a:xfrm>
            <a:off x="827584" y="2473654"/>
            <a:ext cx="3780000" cy="2375542"/>
          </a:xfrm>
          <a:prstGeom prst="rect">
            <a:avLst/>
          </a:prstGeom>
        </p:spPr>
      </p:pic>
      <p:pic>
        <p:nvPicPr>
          <p:cNvPr id="7" name="Image 6">
            <a:extLst>
              <a:ext uri="{FF2B5EF4-FFF2-40B4-BE49-F238E27FC236}">
                <a16:creationId xmlns:a16="http://schemas.microsoft.com/office/drawing/2014/main" id="{7504A6D1-1D88-F8E4-F6CF-87EC389BEE41}"/>
              </a:ext>
            </a:extLst>
          </p:cNvPr>
          <p:cNvPicPr>
            <a:picLocks noChangeAspect="1"/>
          </p:cNvPicPr>
          <p:nvPr/>
        </p:nvPicPr>
        <p:blipFill rotWithShape="1">
          <a:blip r:embed="rId3"/>
          <a:srcRect l="1180" t="32757" r="13775" b="12353"/>
          <a:stretch/>
        </p:blipFill>
        <p:spPr>
          <a:xfrm>
            <a:off x="792000" y="1131590"/>
            <a:ext cx="3780000" cy="1113440"/>
          </a:xfrm>
          <a:prstGeom prst="rect">
            <a:avLst/>
          </a:prstGeom>
        </p:spPr>
      </p:pic>
      <p:sp>
        <p:nvSpPr>
          <p:cNvPr id="25" name="Rectangle 24">
            <a:extLst>
              <a:ext uri="{FF2B5EF4-FFF2-40B4-BE49-F238E27FC236}">
                <a16:creationId xmlns:a16="http://schemas.microsoft.com/office/drawing/2014/main" id="{222AAFE6-320F-307D-B161-11BE63F8252D}"/>
              </a:ext>
            </a:extLst>
          </p:cNvPr>
          <p:cNvSpPr/>
          <p:nvPr/>
        </p:nvSpPr>
        <p:spPr>
          <a:xfrm>
            <a:off x="4828221" y="3859598"/>
            <a:ext cx="4315780" cy="5843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p:cNvSpPr>
            <a:spLocks noGrp="1"/>
          </p:cNvSpPr>
          <p:nvPr>
            <p:ph type="ctrTitle"/>
          </p:nvPr>
        </p:nvSpPr>
        <p:spPr/>
        <p:txBody>
          <a:bodyPr/>
          <a:lstStyle/>
          <a:p>
            <a:r>
              <a:rPr lang="fr-FR" sz="1800" dirty="0">
                <a:latin typeface="Century Gothic"/>
                <a:cs typeface="Arial"/>
              </a:rPr>
              <a:t>Instruire un dossier : onglets « Demande » &amp; « Annotations privées »</a:t>
            </a:r>
            <a:endParaRPr lang="en-US" sz="1800"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24</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b="1" dirty="0"/>
              <a:t>Cliquez sur le dossier </a:t>
            </a:r>
            <a:r>
              <a:rPr lang="fr-FR" sz="1400" dirty="0"/>
              <a:t>que vous vous êtes attribué afin d’en voir les détails.</a:t>
            </a:r>
          </a:p>
          <a:p>
            <a:endParaRPr lang="fr-FR" sz="1400" dirty="0"/>
          </a:p>
          <a:p>
            <a:r>
              <a:rPr lang="fr-FR" sz="1400" dirty="0"/>
              <a:t>L’onglet « </a:t>
            </a:r>
            <a:r>
              <a:rPr lang="fr-FR" sz="1400" b="1" dirty="0"/>
              <a:t>Demande</a:t>
            </a:r>
            <a:r>
              <a:rPr lang="fr-FR" sz="1400" dirty="0"/>
              <a:t> » permet le demandeur et affiche les champs du formulaire tels que remplis par l’usager.</a:t>
            </a:r>
          </a:p>
          <a:p>
            <a:endParaRPr lang="fr-FR" sz="1400" dirty="0"/>
          </a:p>
          <a:p>
            <a:r>
              <a:rPr lang="fr-FR" sz="1400" dirty="0"/>
              <a:t>« </a:t>
            </a:r>
            <a:r>
              <a:rPr lang="fr-FR" sz="1400" b="1" dirty="0"/>
              <a:t>Annotations privées </a:t>
            </a:r>
            <a:r>
              <a:rPr lang="fr-FR" sz="1400" dirty="0"/>
              <a:t>» permet à l’instructeur de saisir les informations demandées par l’administration pour le suivi du traitement du dossier.</a:t>
            </a:r>
          </a:p>
          <a:p>
            <a:endParaRPr lang="fr-FR" sz="1400" dirty="0"/>
          </a:p>
          <a:p>
            <a:r>
              <a:rPr lang="fr-FR" sz="1400" i="1" dirty="0"/>
              <a:t>Il n’est visible ni par les usagers ni par les personnes invitées à consulter le dossier.</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2841" y="1724061"/>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4032" y="3460553"/>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28220" y="1851670"/>
            <a:ext cx="360000" cy="360000"/>
          </a:xfrm>
          <a:prstGeom prst="rect">
            <a:avLst/>
          </a:prstGeom>
        </p:spPr>
      </p:pic>
      <p:sp>
        <p:nvSpPr>
          <p:cNvPr id="16" name="Rectangle à coins arrondis 13">
            <a:extLst>
              <a:ext uri="{FF2B5EF4-FFF2-40B4-BE49-F238E27FC236}">
                <a16:creationId xmlns:a16="http://schemas.microsoft.com/office/drawing/2014/main" id="{0167E70D-A3CF-70D8-25A5-E43484357959}"/>
              </a:ext>
            </a:extLst>
          </p:cNvPr>
          <p:cNvSpPr/>
          <p:nvPr/>
        </p:nvSpPr>
        <p:spPr>
          <a:xfrm>
            <a:off x="807851" y="2013887"/>
            <a:ext cx="2684029" cy="19694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7" name="Rectangle à coins arrondis 13">
            <a:extLst>
              <a:ext uri="{FF2B5EF4-FFF2-40B4-BE49-F238E27FC236}">
                <a16:creationId xmlns:a16="http://schemas.microsoft.com/office/drawing/2014/main" id="{72CC05EE-38B1-3FF6-B161-9D76F68C0DF5}"/>
              </a:ext>
            </a:extLst>
          </p:cNvPr>
          <p:cNvSpPr/>
          <p:nvPr/>
        </p:nvSpPr>
        <p:spPr>
          <a:xfrm>
            <a:off x="968425" y="3222997"/>
            <a:ext cx="363215"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26" name="Graphique 25">
            <a:extLst>
              <a:ext uri="{FF2B5EF4-FFF2-40B4-BE49-F238E27FC236}">
                <a16:creationId xmlns:a16="http://schemas.microsoft.com/office/drawing/2014/main" id="{FA4FCEFC-DC21-B624-A2FD-A8656AE89E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28220" y="3968522"/>
            <a:ext cx="360000" cy="360000"/>
          </a:xfrm>
          <a:prstGeom prst="rect">
            <a:avLst/>
          </a:prstGeom>
        </p:spPr>
      </p:pic>
      <p:pic>
        <p:nvPicPr>
          <p:cNvPr id="12" name="Graphique 11">
            <a:extLst>
              <a:ext uri="{FF2B5EF4-FFF2-40B4-BE49-F238E27FC236}">
                <a16:creationId xmlns:a16="http://schemas.microsoft.com/office/drawing/2014/main" id="{20C4994B-AEB3-D5EB-C873-C611CD46BEC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1182" y="2930976"/>
            <a:ext cx="252000" cy="248686"/>
          </a:xfrm>
          <a:prstGeom prst="rect">
            <a:avLst/>
          </a:prstGeom>
        </p:spPr>
      </p:pic>
      <p:pic>
        <p:nvPicPr>
          <p:cNvPr id="13" name="Graphique 12">
            <a:extLst>
              <a:ext uri="{FF2B5EF4-FFF2-40B4-BE49-F238E27FC236}">
                <a16:creationId xmlns:a16="http://schemas.microsoft.com/office/drawing/2014/main" id="{9B35D5BF-7623-66FF-ED3E-DED2EC1B2A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33094" y="2859822"/>
            <a:ext cx="360000" cy="360000"/>
          </a:xfrm>
          <a:prstGeom prst="rect">
            <a:avLst/>
          </a:prstGeom>
        </p:spPr>
      </p:pic>
      <p:sp>
        <p:nvSpPr>
          <p:cNvPr id="18" name="Rectangle à coins arrondis 13">
            <a:extLst>
              <a:ext uri="{FF2B5EF4-FFF2-40B4-BE49-F238E27FC236}">
                <a16:creationId xmlns:a16="http://schemas.microsoft.com/office/drawing/2014/main" id="{97A9D50B-613F-9F4D-3221-7E18A7D5142F}"/>
              </a:ext>
            </a:extLst>
          </p:cNvPr>
          <p:cNvSpPr/>
          <p:nvPr/>
        </p:nvSpPr>
        <p:spPr>
          <a:xfrm>
            <a:off x="1360310" y="3224056"/>
            <a:ext cx="553745"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38063182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504A6D1-1D88-F8E4-F6CF-87EC389BEE41}"/>
              </a:ext>
            </a:extLst>
          </p:cNvPr>
          <p:cNvPicPr>
            <a:picLocks noChangeAspect="1"/>
          </p:cNvPicPr>
          <p:nvPr/>
        </p:nvPicPr>
        <p:blipFill rotWithShape="1">
          <a:blip r:embed="rId2"/>
          <a:srcRect l="1180" t="2722" r="13775" b="12353"/>
          <a:stretch/>
        </p:blipFill>
        <p:spPr>
          <a:xfrm>
            <a:off x="827584" y="3096560"/>
            <a:ext cx="3780000" cy="1722678"/>
          </a:xfrm>
          <a:prstGeom prst="rect">
            <a:avLst/>
          </a:prstGeom>
        </p:spPr>
      </p:pic>
      <p:sp>
        <p:nvSpPr>
          <p:cNvPr id="25" name="Rectangle 24">
            <a:extLst>
              <a:ext uri="{FF2B5EF4-FFF2-40B4-BE49-F238E27FC236}">
                <a16:creationId xmlns:a16="http://schemas.microsoft.com/office/drawing/2014/main" id="{222AAFE6-320F-307D-B161-11BE63F8252D}"/>
              </a:ext>
            </a:extLst>
          </p:cNvPr>
          <p:cNvSpPr/>
          <p:nvPr/>
        </p:nvSpPr>
        <p:spPr>
          <a:xfrm>
            <a:off x="4828221" y="3397363"/>
            <a:ext cx="4315780" cy="12526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2" name="Image 21">
            <a:extLst>
              <a:ext uri="{FF2B5EF4-FFF2-40B4-BE49-F238E27FC236}">
                <a16:creationId xmlns:a16="http://schemas.microsoft.com/office/drawing/2014/main" id="{8B02ADF1-9BAE-3063-70EB-7118FFC0003F}"/>
              </a:ext>
            </a:extLst>
          </p:cNvPr>
          <p:cNvPicPr>
            <a:picLocks noChangeAspect="1"/>
          </p:cNvPicPr>
          <p:nvPr/>
        </p:nvPicPr>
        <p:blipFill rotWithShape="1">
          <a:blip r:embed="rId3"/>
          <a:srcRect l="12306" t="14167" r="12534" b="48405"/>
          <a:stretch/>
        </p:blipFill>
        <p:spPr>
          <a:xfrm>
            <a:off x="827584" y="1059582"/>
            <a:ext cx="3780000" cy="1837685"/>
          </a:xfrm>
          <a:prstGeom prst="rect">
            <a:avLst/>
          </a:prstGeom>
        </p:spPr>
      </p:pic>
      <p:sp>
        <p:nvSpPr>
          <p:cNvPr id="2" name="Titre 1"/>
          <p:cNvSpPr>
            <a:spLocks noGrp="1"/>
          </p:cNvSpPr>
          <p:nvPr>
            <p:ph type="ctrTitle"/>
          </p:nvPr>
        </p:nvSpPr>
        <p:spPr/>
        <p:txBody>
          <a:bodyPr/>
          <a:lstStyle/>
          <a:p>
            <a:r>
              <a:rPr lang="fr-FR" dirty="0">
                <a:latin typeface="Century Gothic"/>
                <a:cs typeface="Arial"/>
              </a:rPr>
              <a:t>S’affecter un dossier de recours</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3</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Une fois le type de recours sélectionné, vous pouvez vous </a:t>
            </a:r>
            <a:r>
              <a:rPr lang="fr-FR" sz="1400" b="1" dirty="0"/>
              <a:t>affecter un dossier </a:t>
            </a:r>
            <a:r>
              <a:rPr lang="fr-FR" sz="1400" dirty="0"/>
              <a:t>en cliquant sur le bouton « </a:t>
            </a:r>
            <a:r>
              <a:rPr lang="fr-FR" sz="1400" b="1" dirty="0"/>
              <a:t>Suivre le dossier </a:t>
            </a:r>
            <a:r>
              <a:rPr lang="fr-FR" sz="1400" dirty="0"/>
              <a:t>».</a:t>
            </a:r>
          </a:p>
          <a:p>
            <a:endParaRPr lang="fr-FR" sz="1400" dirty="0"/>
          </a:p>
          <a:p>
            <a:endParaRPr lang="fr-FR" sz="1400" dirty="0"/>
          </a:p>
          <a:p>
            <a:r>
              <a:rPr lang="fr-FR" sz="1400" dirty="0"/>
              <a:t>Le dossier est alors automatiquement transféré dans les dossiers </a:t>
            </a:r>
            <a:r>
              <a:rPr lang="fr-FR" sz="1400" b="1" dirty="0"/>
              <a:t>avec le statut « suivi</a:t>
            </a:r>
            <a:r>
              <a:rPr lang="fr-FR" sz="1400" dirty="0"/>
              <a:t> » et sorti de la liste des dossiers à suivre. </a:t>
            </a:r>
          </a:p>
          <a:p>
            <a:endParaRPr lang="fr-FR" sz="1400" dirty="0"/>
          </a:p>
          <a:p>
            <a:r>
              <a:rPr lang="fr-FR" i="1" dirty="0"/>
              <a:t>En suivant un dossier, l'instructeur sera alors notifié via une pastille orange sur le dossier, si ce dernier a été modifié par l'usager ou si l'usager a écrit un nouveau message.</a:t>
            </a:r>
          </a:p>
          <a:p>
            <a:r>
              <a:rPr lang="fr-FR" i="1" dirty="0"/>
              <a:t>Plusieurs instructeurs peuvent suivre le même dossier.</a:t>
            </a:r>
          </a:p>
          <a:p>
            <a:endParaRPr lang="fr-FR" i="1"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2161" y="2658012"/>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1346" y="3653546"/>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28220" y="2355766"/>
            <a:ext cx="360000" cy="360000"/>
          </a:xfrm>
          <a:prstGeom prst="rect">
            <a:avLst/>
          </a:prstGeom>
        </p:spPr>
      </p:pic>
      <p:sp>
        <p:nvSpPr>
          <p:cNvPr id="14" name="Rectangle à coins arrondis 13">
            <a:extLst>
              <a:ext uri="{FF2B5EF4-FFF2-40B4-BE49-F238E27FC236}">
                <a16:creationId xmlns:a16="http://schemas.microsoft.com/office/drawing/2014/main" id="{8F51F917-5AB7-C6E7-3E45-8EFC00AD86B5}"/>
              </a:ext>
            </a:extLst>
          </p:cNvPr>
          <p:cNvSpPr/>
          <p:nvPr/>
        </p:nvSpPr>
        <p:spPr>
          <a:xfrm>
            <a:off x="1765276" y="3701626"/>
            <a:ext cx="288032" cy="152527"/>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6" name="Rectangle à coins arrondis 13">
            <a:extLst>
              <a:ext uri="{FF2B5EF4-FFF2-40B4-BE49-F238E27FC236}">
                <a16:creationId xmlns:a16="http://schemas.microsoft.com/office/drawing/2014/main" id="{0167E70D-A3CF-70D8-25A5-E43484357959}"/>
              </a:ext>
            </a:extLst>
          </p:cNvPr>
          <p:cNvSpPr/>
          <p:nvPr/>
        </p:nvSpPr>
        <p:spPr>
          <a:xfrm>
            <a:off x="843435" y="4588095"/>
            <a:ext cx="3780000" cy="19694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7" name="Rectangle à coins arrondis 13">
            <a:extLst>
              <a:ext uri="{FF2B5EF4-FFF2-40B4-BE49-F238E27FC236}">
                <a16:creationId xmlns:a16="http://schemas.microsoft.com/office/drawing/2014/main" id="{72CC05EE-38B1-3FF6-B161-9D76F68C0DF5}"/>
              </a:ext>
            </a:extLst>
          </p:cNvPr>
          <p:cNvSpPr/>
          <p:nvPr/>
        </p:nvSpPr>
        <p:spPr>
          <a:xfrm>
            <a:off x="3386091" y="2714073"/>
            <a:ext cx="490779" cy="139879"/>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26" name="Graphique 25">
            <a:extLst>
              <a:ext uri="{FF2B5EF4-FFF2-40B4-BE49-F238E27FC236}">
                <a16:creationId xmlns:a16="http://schemas.microsoft.com/office/drawing/2014/main" id="{FA4FCEFC-DC21-B624-A2FD-A8656AE89E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28220" y="3843677"/>
            <a:ext cx="360000" cy="360000"/>
          </a:xfrm>
          <a:prstGeom prst="rect">
            <a:avLst/>
          </a:prstGeom>
        </p:spPr>
      </p:pic>
    </p:spTree>
    <p:extLst>
      <p:ext uri="{BB962C8B-B14F-4D97-AF65-F5344CB8AC3E}">
        <p14:creationId xmlns:p14="http://schemas.microsoft.com/office/powerpoint/2010/main" val="21695166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4E443962-E174-A5C5-2F74-4AAE31910245}"/>
              </a:ext>
            </a:extLst>
          </p:cNvPr>
          <p:cNvPicPr>
            <a:picLocks noChangeAspect="1"/>
          </p:cNvPicPr>
          <p:nvPr/>
        </p:nvPicPr>
        <p:blipFill rotWithShape="1">
          <a:blip r:embed="rId2"/>
          <a:srcRect l="12224" t="13945" r="12459" b="38321"/>
          <a:stretch/>
        </p:blipFill>
        <p:spPr>
          <a:xfrm>
            <a:off x="792000" y="2350097"/>
            <a:ext cx="3780000" cy="2165869"/>
          </a:xfrm>
          <a:prstGeom prst="rect">
            <a:avLst/>
          </a:prstGeom>
        </p:spPr>
      </p:pic>
      <p:pic>
        <p:nvPicPr>
          <p:cNvPr id="7" name="Image 6">
            <a:extLst>
              <a:ext uri="{FF2B5EF4-FFF2-40B4-BE49-F238E27FC236}">
                <a16:creationId xmlns:a16="http://schemas.microsoft.com/office/drawing/2014/main" id="{7504A6D1-1D88-F8E4-F6CF-87EC389BEE41}"/>
              </a:ext>
            </a:extLst>
          </p:cNvPr>
          <p:cNvPicPr>
            <a:picLocks noChangeAspect="1"/>
          </p:cNvPicPr>
          <p:nvPr/>
        </p:nvPicPr>
        <p:blipFill rotWithShape="1">
          <a:blip r:embed="rId3"/>
          <a:srcRect l="1180" t="32757" r="13775" b="12353"/>
          <a:stretch/>
        </p:blipFill>
        <p:spPr>
          <a:xfrm>
            <a:off x="792000" y="1059582"/>
            <a:ext cx="3780000" cy="1113440"/>
          </a:xfrm>
          <a:prstGeom prst="rect">
            <a:avLst/>
          </a:prstGeom>
        </p:spPr>
      </p:pic>
      <p:sp>
        <p:nvSpPr>
          <p:cNvPr id="25" name="Rectangle 24">
            <a:extLst>
              <a:ext uri="{FF2B5EF4-FFF2-40B4-BE49-F238E27FC236}">
                <a16:creationId xmlns:a16="http://schemas.microsoft.com/office/drawing/2014/main" id="{222AAFE6-320F-307D-B161-11BE63F8252D}"/>
              </a:ext>
            </a:extLst>
          </p:cNvPr>
          <p:cNvSpPr/>
          <p:nvPr/>
        </p:nvSpPr>
        <p:spPr>
          <a:xfrm>
            <a:off x="4828221" y="3931606"/>
            <a:ext cx="4315780" cy="5843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p:cNvSpPr>
            <a:spLocks noGrp="1"/>
          </p:cNvSpPr>
          <p:nvPr>
            <p:ph type="ctrTitle"/>
          </p:nvPr>
        </p:nvSpPr>
        <p:spPr/>
        <p:txBody>
          <a:bodyPr/>
          <a:lstStyle/>
          <a:p>
            <a:r>
              <a:rPr lang="fr-FR" sz="1800" dirty="0">
                <a:latin typeface="Century Gothic"/>
                <a:cs typeface="Arial"/>
              </a:rPr>
              <a:t>Instruire un dossier : onglet « Annotations privées »</a:t>
            </a:r>
            <a:endParaRPr lang="en-US" sz="1800"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4</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b="1" dirty="0"/>
              <a:t>Cliquez sur le dossier </a:t>
            </a:r>
            <a:r>
              <a:rPr lang="fr-FR" sz="1400" dirty="0"/>
              <a:t>que vous vous êtes attribué afin d’en voir les détails.</a:t>
            </a:r>
          </a:p>
          <a:p>
            <a:endParaRPr lang="fr-FR" sz="1400" dirty="0"/>
          </a:p>
          <a:p>
            <a:r>
              <a:rPr lang="fr-FR" sz="1400" dirty="0"/>
              <a:t>L’onglet « </a:t>
            </a:r>
            <a:r>
              <a:rPr lang="fr-FR" sz="1400" b="1" dirty="0"/>
              <a:t>Demande</a:t>
            </a:r>
            <a:r>
              <a:rPr lang="fr-FR" sz="1400" dirty="0"/>
              <a:t> » affiche les champs du formulaire remplis par l’usager.</a:t>
            </a:r>
          </a:p>
          <a:p>
            <a:endParaRPr lang="fr-FR" sz="1400" dirty="0"/>
          </a:p>
          <a:p>
            <a:r>
              <a:rPr lang="fr-FR" sz="1400" dirty="0"/>
              <a:t>« </a:t>
            </a:r>
            <a:r>
              <a:rPr lang="fr-FR" sz="1400" b="1" dirty="0"/>
              <a:t>Annotations privées </a:t>
            </a:r>
            <a:r>
              <a:rPr lang="fr-FR" sz="1400" dirty="0"/>
              <a:t>» permet à l’instructeur de saisir les informations demandées par l’administration pour le suivi du traitement du dossier.</a:t>
            </a:r>
          </a:p>
          <a:p>
            <a:endParaRPr lang="fr-FR" sz="1400" dirty="0"/>
          </a:p>
          <a:p>
            <a:endParaRPr lang="fr-FR" sz="1400" dirty="0"/>
          </a:p>
          <a:p>
            <a:r>
              <a:rPr lang="fr-FR" sz="1400" i="1" dirty="0"/>
              <a:t>Il n’est visible ni par les usagers ni par les personnes invitées à consulter le dossier.</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2841" y="1652053"/>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8719" y="2813454"/>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28220" y="2554083"/>
            <a:ext cx="360000" cy="360000"/>
          </a:xfrm>
          <a:prstGeom prst="rect">
            <a:avLst/>
          </a:prstGeom>
        </p:spPr>
      </p:pic>
      <p:sp>
        <p:nvSpPr>
          <p:cNvPr id="16" name="Rectangle à coins arrondis 13">
            <a:extLst>
              <a:ext uri="{FF2B5EF4-FFF2-40B4-BE49-F238E27FC236}">
                <a16:creationId xmlns:a16="http://schemas.microsoft.com/office/drawing/2014/main" id="{0167E70D-A3CF-70D8-25A5-E43484357959}"/>
              </a:ext>
            </a:extLst>
          </p:cNvPr>
          <p:cNvSpPr/>
          <p:nvPr/>
        </p:nvSpPr>
        <p:spPr>
          <a:xfrm>
            <a:off x="807851" y="1941879"/>
            <a:ext cx="2684029" cy="19694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26" name="Graphique 25">
            <a:extLst>
              <a:ext uri="{FF2B5EF4-FFF2-40B4-BE49-F238E27FC236}">
                <a16:creationId xmlns:a16="http://schemas.microsoft.com/office/drawing/2014/main" id="{FA4FCEFC-DC21-B624-A2FD-A8656AE89E1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28220" y="4040530"/>
            <a:ext cx="360000" cy="360000"/>
          </a:xfrm>
          <a:prstGeom prst="rect">
            <a:avLst/>
          </a:prstGeom>
        </p:spPr>
      </p:pic>
      <p:sp>
        <p:nvSpPr>
          <p:cNvPr id="18" name="Rectangle à coins arrondis 13">
            <a:extLst>
              <a:ext uri="{FF2B5EF4-FFF2-40B4-BE49-F238E27FC236}">
                <a16:creationId xmlns:a16="http://schemas.microsoft.com/office/drawing/2014/main" id="{97A9D50B-613F-9F4D-3221-7E18A7D5142F}"/>
              </a:ext>
            </a:extLst>
          </p:cNvPr>
          <p:cNvSpPr/>
          <p:nvPr/>
        </p:nvSpPr>
        <p:spPr>
          <a:xfrm>
            <a:off x="1265447" y="3127534"/>
            <a:ext cx="615272"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5" name="Rectangle à coins arrondis 13">
            <a:extLst>
              <a:ext uri="{FF2B5EF4-FFF2-40B4-BE49-F238E27FC236}">
                <a16:creationId xmlns:a16="http://schemas.microsoft.com/office/drawing/2014/main" id="{4AE7A593-E3E2-6C09-8E52-D5FF1BD7B5CC}"/>
              </a:ext>
            </a:extLst>
          </p:cNvPr>
          <p:cNvSpPr/>
          <p:nvPr/>
        </p:nvSpPr>
        <p:spPr>
          <a:xfrm>
            <a:off x="1115616" y="3469022"/>
            <a:ext cx="3096343" cy="817506"/>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14306546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1F8EB94D-89FB-2963-F7A6-B150F011DD58}"/>
              </a:ext>
            </a:extLst>
          </p:cNvPr>
          <p:cNvPicPr>
            <a:picLocks noChangeAspect="1"/>
          </p:cNvPicPr>
          <p:nvPr/>
        </p:nvPicPr>
        <p:blipFill rotWithShape="1">
          <a:blip r:embed="rId2"/>
          <a:srcRect l="11456" t="12201" r="12698" b="20600"/>
          <a:stretch/>
        </p:blipFill>
        <p:spPr>
          <a:xfrm>
            <a:off x="827584" y="1131590"/>
            <a:ext cx="3780000" cy="3563286"/>
          </a:xfrm>
          <a:prstGeom prst="rect">
            <a:avLst/>
          </a:prstGeom>
        </p:spPr>
      </p:pic>
      <p:sp>
        <p:nvSpPr>
          <p:cNvPr id="2" name="Titre 1"/>
          <p:cNvSpPr>
            <a:spLocks noGrp="1"/>
          </p:cNvSpPr>
          <p:nvPr>
            <p:ph type="ctrTitle"/>
          </p:nvPr>
        </p:nvSpPr>
        <p:spPr/>
        <p:txBody>
          <a:bodyPr/>
          <a:lstStyle/>
          <a:p>
            <a:r>
              <a:rPr lang="fr-FR" dirty="0">
                <a:latin typeface="Century Gothic"/>
                <a:cs typeface="Arial"/>
              </a:rPr>
              <a:t>Instruire un dossier : onglet « Avis externes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5</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fontScale="92500" lnSpcReduction="10000"/>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 </a:t>
            </a:r>
            <a:r>
              <a:rPr lang="fr-FR" sz="1400" b="1" dirty="0"/>
              <a:t>Avis externes </a:t>
            </a:r>
            <a:r>
              <a:rPr lang="fr-FR" sz="1400" dirty="0"/>
              <a:t>» permet à l’instructeur d’inviter un tiers dit « </a:t>
            </a:r>
            <a:r>
              <a:rPr lang="fr-FR" sz="1400" b="1" dirty="0"/>
              <a:t>expert</a:t>
            </a:r>
            <a:r>
              <a:rPr lang="fr-FR" sz="1400" dirty="0"/>
              <a:t> » à rendre un avis sur le dossier.</a:t>
            </a:r>
          </a:p>
          <a:p>
            <a:endParaRPr lang="fr-FR" sz="1400" dirty="0"/>
          </a:p>
          <a:p>
            <a:r>
              <a:rPr lang="fr-FR" sz="1400" dirty="0"/>
              <a:t>L'instructeur à l'origine de l'invitation doit renseigner au moins une </a:t>
            </a:r>
            <a:r>
              <a:rPr lang="fr-FR" sz="1400" b="1" dirty="0"/>
              <a:t>adresse e-mail. </a:t>
            </a:r>
          </a:p>
          <a:p>
            <a:endParaRPr lang="fr-FR" sz="1400" dirty="0"/>
          </a:p>
          <a:p>
            <a:r>
              <a:rPr lang="fr-FR" sz="1400" dirty="0"/>
              <a:t>Il est également possible de </a:t>
            </a:r>
            <a:r>
              <a:rPr lang="fr-FR" sz="1400" b="1" dirty="0"/>
              <a:t>poser une question à un expert </a:t>
            </a:r>
            <a:r>
              <a:rPr lang="fr-FR" sz="1400" dirty="0"/>
              <a:t>qui devra répondre par « </a:t>
            </a:r>
            <a:r>
              <a:rPr lang="fr-FR" sz="1400" b="1" dirty="0"/>
              <a:t>oui</a:t>
            </a:r>
            <a:r>
              <a:rPr lang="fr-FR" sz="1400" dirty="0"/>
              <a:t> » ou « </a:t>
            </a:r>
            <a:r>
              <a:rPr lang="fr-FR" sz="1400" b="1" dirty="0"/>
              <a:t>non</a:t>
            </a:r>
            <a:r>
              <a:rPr lang="fr-FR" sz="1400" dirty="0"/>
              <a:t> ». Ce champ est pratique puisqu'une fois que l'expert a formulé un avis et répondu à cette question, vous pourrez faire apparaître ce champ dans le tableau de bord et donc instruire les dossiers plus rapidement. </a:t>
            </a:r>
          </a:p>
          <a:p>
            <a:endParaRPr lang="fr-FR" sz="1400" dirty="0"/>
          </a:p>
          <a:p>
            <a:r>
              <a:rPr lang="fr-FR" sz="1400" dirty="0"/>
              <a:t>Finalisez la demande en cliquant sur « </a:t>
            </a:r>
            <a:r>
              <a:rPr lang="fr-FR" sz="1400" b="1" dirty="0"/>
              <a:t>Demander un avis </a:t>
            </a:r>
            <a:r>
              <a:rPr lang="fr-FR" sz="1400" dirty="0"/>
              <a:t>».</a:t>
            </a:r>
          </a:p>
          <a:p>
            <a:endParaRPr lang="fr-FR"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29486" y="1599670"/>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0637" y="2633513"/>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8220" y="1923718"/>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1971772" y="2647805"/>
            <a:ext cx="2324679" cy="206549"/>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2" name="Rectangle à coins arrondis 13">
            <a:extLst>
              <a:ext uri="{FF2B5EF4-FFF2-40B4-BE49-F238E27FC236}">
                <a16:creationId xmlns:a16="http://schemas.microsoft.com/office/drawing/2014/main" id="{EF2B9B5C-A030-2661-21FE-943422BD27AB}"/>
              </a:ext>
            </a:extLst>
          </p:cNvPr>
          <p:cNvSpPr/>
          <p:nvPr/>
        </p:nvSpPr>
        <p:spPr>
          <a:xfrm>
            <a:off x="1942637" y="1881057"/>
            <a:ext cx="412998"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8" name="Rectangle à coins arrondis 13">
            <a:extLst>
              <a:ext uri="{FF2B5EF4-FFF2-40B4-BE49-F238E27FC236}">
                <a16:creationId xmlns:a16="http://schemas.microsoft.com/office/drawing/2014/main" id="{66D3DB24-1547-81A9-B621-A2E9F366490C}"/>
              </a:ext>
            </a:extLst>
          </p:cNvPr>
          <p:cNvSpPr/>
          <p:nvPr/>
        </p:nvSpPr>
        <p:spPr>
          <a:xfrm>
            <a:off x="1182295" y="2219650"/>
            <a:ext cx="570277" cy="158148"/>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9" name="Rectangle à coins arrondis 13">
            <a:extLst>
              <a:ext uri="{FF2B5EF4-FFF2-40B4-BE49-F238E27FC236}">
                <a16:creationId xmlns:a16="http://schemas.microsoft.com/office/drawing/2014/main" id="{9BA74409-9469-93C0-4E49-EA468830768E}"/>
              </a:ext>
            </a:extLst>
          </p:cNvPr>
          <p:cNvSpPr/>
          <p:nvPr/>
        </p:nvSpPr>
        <p:spPr>
          <a:xfrm>
            <a:off x="1963838" y="4458021"/>
            <a:ext cx="541131" cy="164413"/>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36167379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450631AA-B000-9E6A-434E-28D3D3BA2402}"/>
              </a:ext>
            </a:extLst>
          </p:cNvPr>
          <p:cNvPicPr>
            <a:picLocks noChangeAspect="1"/>
          </p:cNvPicPr>
          <p:nvPr/>
        </p:nvPicPr>
        <p:blipFill rotWithShape="1">
          <a:blip r:embed="rId2"/>
          <a:srcRect l="11776" t="5201" r="12707" b="20601"/>
          <a:stretch/>
        </p:blipFill>
        <p:spPr>
          <a:xfrm>
            <a:off x="683568" y="915566"/>
            <a:ext cx="3780000" cy="3621603"/>
          </a:xfrm>
          <a:prstGeom prst="rect">
            <a:avLst/>
          </a:prstGeom>
        </p:spPr>
      </p:pic>
      <p:sp>
        <p:nvSpPr>
          <p:cNvPr id="25" name="Rectangle 24">
            <a:extLst>
              <a:ext uri="{FF2B5EF4-FFF2-40B4-BE49-F238E27FC236}">
                <a16:creationId xmlns:a16="http://schemas.microsoft.com/office/drawing/2014/main" id="{222AAFE6-320F-307D-B161-11BE63F8252D}"/>
              </a:ext>
            </a:extLst>
          </p:cNvPr>
          <p:cNvSpPr/>
          <p:nvPr/>
        </p:nvSpPr>
        <p:spPr>
          <a:xfrm>
            <a:off x="4828221" y="3804420"/>
            <a:ext cx="4315780" cy="8555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p:cNvSpPr>
            <a:spLocks noGrp="1"/>
          </p:cNvSpPr>
          <p:nvPr>
            <p:ph type="ctrTitle"/>
          </p:nvPr>
        </p:nvSpPr>
        <p:spPr/>
        <p:txBody>
          <a:bodyPr/>
          <a:lstStyle/>
          <a:p>
            <a:r>
              <a:rPr lang="fr-FR" dirty="0">
                <a:latin typeface="Century Gothic"/>
                <a:cs typeface="Arial"/>
              </a:rPr>
              <a:t>Instruire un dossier : onglet « Messagerie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6</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300" dirty="0"/>
              <a:t>« </a:t>
            </a:r>
            <a:r>
              <a:rPr lang="fr-FR" sz="1300" b="1" dirty="0"/>
              <a:t>Messagerie</a:t>
            </a:r>
            <a:r>
              <a:rPr lang="fr-FR" sz="1300" dirty="0"/>
              <a:t> » offre à l’instructeur la possibilité d’échanger directement avec l’usager par messages sur le dossier afin de faciliter son instruction. Le fil de messagerie permet de garder </a:t>
            </a:r>
            <a:r>
              <a:rPr lang="fr-FR" sz="1300" b="1" dirty="0"/>
              <a:t>l’historique des échanges </a:t>
            </a:r>
            <a:r>
              <a:rPr lang="fr-FR" sz="1300" dirty="0"/>
              <a:t>avec l’usager de manière centralisée.</a:t>
            </a:r>
          </a:p>
          <a:p>
            <a:endParaRPr lang="fr-FR" sz="1300" dirty="0"/>
          </a:p>
          <a:p>
            <a:r>
              <a:rPr lang="fr-FR" sz="1300" dirty="0"/>
              <a:t>Pour </a:t>
            </a:r>
            <a:r>
              <a:rPr lang="fr-FR" sz="1300" b="1" dirty="0"/>
              <a:t>envoyer un message </a:t>
            </a:r>
            <a:r>
              <a:rPr lang="fr-FR" sz="1300" dirty="0"/>
              <a:t>à l’usager : saisissez le contenu du message et ajoutez éventuellement une pièce jointe puis cliquez sur le bouton « </a:t>
            </a:r>
            <a:r>
              <a:rPr lang="fr-FR" sz="1300" b="1" dirty="0"/>
              <a:t>Envoyer le message </a:t>
            </a:r>
            <a:r>
              <a:rPr lang="fr-FR" sz="1300" dirty="0"/>
              <a:t>».</a:t>
            </a:r>
          </a:p>
          <a:p>
            <a:endParaRPr lang="fr-FR" dirty="0"/>
          </a:p>
          <a:p>
            <a:endParaRPr lang="fr-FR" dirty="0"/>
          </a:p>
          <a:p>
            <a:r>
              <a:rPr lang="fr-FR" i="1" dirty="0"/>
              <a:t>Une pièce jointe ne peut pas être envoyée seule, il est nécessaire de taper un texte dans le corps du message. La capacité maximale d’envoi de pièce jointe est de 20 Mo par pièce envoyée.</a:t>
            </a:r>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0167" y="1750585"/>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7568" y="4079334"/>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8220" y="259071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971599" y="3438549"/>
            <a:ext cx="3228131" cy="109862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26" name="Graphique 25">
            <a:extLst>
              <a:ext uri="{FF2B5EF4-FFF2-40B4-BE49-F238E27FC236}">
                <a16:creationId xmlns:a16="http://schemas.microsoft.com/office/drawing/2014/main" id="{FA4FCEFC-DC21-B624-A2FD-A8656AE89E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37720" y="4052201"/>
            <a:ext cx="360000" cy="360000"/>
          </a:xfrm>
          <a:prstGeom prst="rect">
            <a:avLst/>
          </a:prstGeom>
        </p:spPr>
      </p:pic>
      <p:sp>
        <p:nvSpPr>
          <p:cNvPr id="14" name="Rectangle à coins arrondis 13">
            <a:extLst>
              <a:ext uri="{FF2B5EF4-FFF2-40B4-BE49-F238E27FC236}">
                <a16:creationId xmlns:a16="http://schemas.microsoft.com/office/drawing/2014/main" id="{8FDA7A58-240B-934A-50BC-05C24828B237}"/>
              </a:ext>
            </a:extLst>
          </p:cNvPr>
          <p:cNvSpPr/>
          <p:nvPr/>
        </p:nvSpPr>
        <p:spPr>
          <a:xfrm>
            <a:off x="2187268" y="2066564"/>
            <a:ext cx="397798"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Tree>
    <p:extLst>
      <p:ext uri="{BB962C8B-B14F-4D97-AF65-F5344CB8AC3E}">
        <p14:creationId xmlns:p14="http://schemas.microsoft.com/office/powerpoint/2010/main" val="39631646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F124FEF-15E1-D5A4-DAEF-0D698B0B3F7D}"/>
              </a:ext>
            </a:extLst>
          </p:cNvPr>
          <p:cNvPicPr>
            <a:picLocks noChangeAspect="1"/>
          </p:cNvPicPr>
          <p:nvPr/>
        </p:nvPicPr>
        <p:blipFill rotWithShape="1">
          <a:blip r:embed="rId2"/>
          <a:srcRect l="11303" t="12201" r="12271" b="22001"/>
          <a:stretch/>
        </p:blipFill>
        <p:spPr>
          <a:xfrm>
            <a:off x="827584" y="1131590"/>
            <a:ext cx="3600000" cy="3631681"/>
          </a:xfrm>
          <a:prstGeom prst="rect">
            <a:avLst/>
          </a:prstGeom>
        </p:spPr>
      </p:pic>
      <p:sp>
        <p:nvSpPr>
          <p:cNvPr id="2" name="Titre 1"/>
          <p:cNvSpPr>
            <a:spLocks noGrp="1"/>
          </p:cNvSpPr>
          <p:nvPr>
            <p:ph type="ctrTitle"/>
          </p:nvPr>
        </p:nvSpPr>
        <p:spPr/>
        <p:txBody>
          <a:bodyPr/>
          <a:lstStyle/>
          <a:p>
            <a:r>
              <a:rPr lang="fr-FR" dirty="0">
                <a:latin typeface="Century Gothic"/>
                <a:cs typeface="Arial"/>
              </a:rPr>
              <a:t>Instruire un dossier : onglet « Personnes impliquées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7</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300" dirty="0"/>
              <a:t>L’onglet « </a:t>
            </a:r>
            <a:r>
              <a:rPr lang="fr-FR" sz="1300" b="1" dirty="0"/>
              <a:t>Personnes impliquées </a:t>
            </a:r>
            <a:r>
              <a:rPr lang="fr-FR" sz="1300" dirty="0"/>
              <a:t>» synthétise </a:t>
            </a:r>
            <a:r>
              <a:rPr lang="fr-FR" sz="1300" b="1" dirty="0"/>
              <a:t>l'ensemble des personnes contribuant au traitement du dossier </a:t>
            </a:r>
            <a:r>
              <a:rPr lang="fr-FR" sz="1300" dirty="0"/>
              <a:t>:  les instructeurs qui suivent le dossier, les personnes à qui un avis a été demandé (demande d'avis aux experts) et les personnes invitées par l'usager à co­construire ou modifier le dossier.</a:t>
            </a:r>
          </a:p>
          <a:p>
            <a:endParaRPr lang="fr-FR" sz="1300" dirty="0"/>
          </a:p>
          <a:p>
            <a:endParaRPr lang="fr-FR" sz="1300" dirty="0"/>
          </a:p>
          <a:p>
            <a:r>
              <a:rPr lang="fr-FR" sz="1300" dirty="0"/>
              <a:t>Il permet à l'instructeur </a:t>
            </a:r>
            <a:r>
              <a:rPr lang="fr-FR" sz="1300" b="1" dirty="0"/>
              <a:t>d'envoyer le dossier à un autre instructeur de son groupe</a:t>
            </a:r>
            <a:r>
              <a:rPr lang="fr-FR" sz="1300" dirty="0"/>
              <a:t>. Celui-ci suivra alors automatiquement le dossier concerné et recevra également un e-mail lui indiquant que le dossier lui a été transmis.</a:t>
            </a:r>
            <a:endParaRPr lang="fr-FR" dirty="0"/>
          </a:p>
          <a:p>
            <a:endParaRPr lang="fr-FR"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2992" y="1483394"/>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7624" y="2183930"/>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8220" y="3003798"/>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1115616" y="2692412"/>
            <a:ext cx="3168352" cy="2039578"/>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8" name="Rectangle à coins arrondis 13">
            <a:extLst>
              <a:ext uri="{FF2B5EF4-FFF2-40B4-BE49-F238E27FC236}">
                <a16:creationId xmlns:a16="http://schemas.microsoft.com/office/drawing/2014/main" id="{39880D8E-DF70-BF9F-46C3-9B3BD5A491F8}"/>
              </a:ext>
            </a:extLst>
          </p:cNvPr>
          <p:cNvSpPr/>
          <p:nvPr/>
        </p:nvSpPr>
        <p:spPr>
          <a:xfrm>
            <a:off x="2630960" y="1775428"/>
            <a:ext cx="576064"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1" name="Rectangle à coins arrondis 13">
            <a:extLst>
              <a:ext uri="{FF2B5EF4-FFF2-40B4-BE49-F238E27FC236}">
                <a16:creationId xmlns:a16="http://schemas.microsoft.com/office/drawing/2014/main" id="{C8585DE0-1190-3AED-235B-1FE5EEDCB67C}"/>
              </a:ext>
            </a:extLst>
          </p:cNvPr>
          <p:cNvSpPr/>
          <p:nvPr/>
        </p:nvSpPr>
        <p:spPr>
          <a:xfrm>
            <a:off x="1115616" y="1972788"/>
            <a:ext cx="3168352" cy="670970"/>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12" name="Graphique 11">
            <a:extLst>
              <a:ext uri="{FF2B5EF4-FFF2-40B4-BE49-F238E27FC236}">
                <a16:creationId xmlns:a16="http://schemas.microsoft.com/office/drawing/2014/main" id="{3CB45CC6-B90D-7A86-1A3F-395ABD944C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2992" y="3165830"/>
            <a:ext cx="252000" cy="252000"/>
          </a:xfrm>
          <a:prstGeom prst="rect">
            <a:avLst/>
          </a:prstGeom>
        </p:spPr>
      </p:pic>
    </p:spTree>
    <p:extLst>
      <p:ext uri="{BB962C8B-B14F-4D97-AF65-F5344CB8AC3E}">
        <p14:creationId xmlns:p14="http://schemas.microsoft.com/office/powerpoint/2010/main" val="17403672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11004B-95E0-A960-F1EC-C0CD2B9A59A9}"/>
              </a:ext>
            </a:extLst>
          </p:cNvPr>
          <p:cNvSpPr/>
          <p:nvPr/>
        </p:nvSpPr>
        <p:spPr>
          <a:xfrm>
            <a:off x="4828221" y="3714898"/>
            <a:ext cx="4315780" cy="6205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8" name="Image 7">
            <a:extLst>
              <a:ext uri="{FF2B5EF4-FFF2-40B4-BE49-F238E27FC236}">
                <a16:creationId xmlns:a16="http://schemas.microsoft.com/office/drawing/2014/main" id="{D7B66844-A590-A248-2470-BA209C59FCE9}"/>
              </a:ext>
            </a:extLst>
          </p:cNvPr>
          <p:cNvPicPr>
            <a:picLocks noChangeAspect="1"/>
          </p:cNvPicPr>
          <p:nvPr/>
        </p:nvPicPr>
        <p:blipFill rotWithShape="1">
          <a:blip r:embed="rId2"/>
          <a:srcRect l="12280" t="9595" r="12280" b="43786"/>
          <a:stretch/>
        </p:blipFill>
        <p:spPr>
          <a:xfrm>
            <a:off x="807851" y="1203598"/>
            <a:ext cx="3780000" cy="3312368"/>
          </a:xfrm>
          <a:prstGeom prst="rect">
            <a:avLst/>
          </a:prstGeom>
        </p:spPr>
      </p:pic>
      <p:sp>
        <p:nvSpPr>
          <p:cNvPr id="2" name="Titre 1"/>
          <p:cNvSpPr>
            <a:spLocks noGrp="1"/>
          </p:cNvSpPr>
          <p:nvPr>
            <p:ph type="ctrTitle"/>
          </p:nvPr>
        </p:nvSpPr>
        <p:spPr/>
        <p:txBody>
          <a:bodyPr/>
          <a:lstStyle/>
          <a:p>
            <a:r>
              <a:rPr lang="fr-FR" dirty="0">
                <a:latin typeface="Century Gothic"/>
                <a:cs typeface="Arial"/>
              </a:rPr>
              <a:t>Instruire un dossier : onglet « Réaffectation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8</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300" dirty="0"/>
              <a:t>L’onglet « </a:t>
            </a:r>
            <a:r>
              <a:rPr lang="fr-FR" sz="1300" b="1" dirty="0"/>
              <a:t>Réaffectations</a:t>
            </a:r>
            <a:r>
              <a:rPr lang="fr-FR" sz="1300" dirty="0"/>
              <a:t> » vous permet de réaffecter le dossier à un autre groupe. </a:t>
            </a:r>
          </a:p>
          <a:p>
            <a:r>
              <a:rPr lang="fr-FR" sz="1300" dirty="0"/>
              <a:t>Cela peut être utile lorsque l'usager dépose son dossier sur le mauvais groupe instructeur pour le re-router vers le bon groupe. </a:t>
            </a:r>
          </a:p>
          <a:p>
            <a:endParaRPr lang="fr-FR" sz="1300" dirty="0"/>
          </a:p>
          <a:p>
            <a:endParaRPr lang="fr-FR" sz="1300" dirty="0"/>
          </a:p>
          <a:p>
            <a:r>
              <a:rPr lang="fr-FR" sz="1300" dirty="0"/>
              <a:t>Choisissez le bon groupe instructeur dans la liste et cliquez sur « </a:t>
            </a:r>
            <a:r>
              <a:rPr lang="fr-FR" sz="1300" b="1" dirty="0"/>
              <a:t>Réaffecter le dossier à ce groupe </a:t>
            </a:r>
            <a:r>
              <a:rPr lang="fr-FR" sz="1300" dirty="0"/>
              <a:t>».</a:t>
            </a:r>
          </a:p>
          <a:p>
            <a:endParaRPr lang="fr-FR" dirty="0"/>
          </a:p>
          <a:p>
            <a:endParaRPr lang="fr-FR" dirty="0"/>
          </a:p>
          <a:p>
            <a:r>
              <a:rPr lang="fr-FR" i="1" dirty="0"/>
              <a:t>Si l'instructeur </a:t>
            </a:r>
            <a:r>
              <a:rPr lang="fr-FR" b="1" i="1" dirty="0"/>
              <a:t>ne souhaite pas apporter de réponse</a:t>
            </a:r>
            <a:r>
              <a:rPr lang="fr-FR" i="1" dirty="0"/>
              <a:t>, il peut réaffecter le dossier au groupe    « </a:t>
            </a:r>
            <a:r>
              <a:rPr lang="fr-FR" b="1" i="1" dirty="0"/>
              <a:t>00 – Général </a:t>
            </a:r>
            <a:r>
              <a:rPr lang="fr-FR" i="1" dirty="0"/>
              <a:t>».</a:t>
            </a:r>
            <a:endParaRPr lang="fr-FR" dirty="0"/>
          </a:p>
        </p:txBody>
      </p:sp>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7592" y="1635646"/>
            <a:ext cx="252000" cy="252000"/>
          </a:xfrm>
          <a:prstGeom prst="rect">
            <a:avLst/>
          </a:prstGeom>
        </p:spPr>
      </p:pic>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4664" y="3082923"/>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3094" y="1151801"/>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28220" y="2676456"/>
            <a:ext cx="360000" cy="360000"/>
          </a:xfrm>
          <a:prstGeom prst="rect">
            <a:avLst/>
          </a:prstGeom>
        </p:spPr>
      </p:pic>
      <p:sp>
        <p:nvSpPr>
          <p:cNvPr id="17" name="Rectangle à coins arrondis 13">
            <a:extLst>
              <a:ext uri="{FF2B5EF4-FFF2-40B4-BE49-F238E27FC236}">
                <a16:creationId xmlns:a16="http://schemas.microsoft.com/office/drawing/2014/main" id="{72CC05EE-38B1-3FF6-B161-9D76F68C0DF5}"/>
              </a:ext>
            </a:extLst>
          </p:cNvPr>
          <p:cNvSpPr/>
          <p:nvPr/>
        </p:nvSpPr>
        <p:spPr>
          <a:xfrm>
            <a:off x="1155811" y="2319154"/>
            <a:ext cx="3043919" cy="2196811"/>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14" name="Rectangle à coins arrondis 13">
            <a:extLst>
              <a:ext uri="{FF2B5EF4-FFF2-40B4-BE49-F238E27FC236}">
                <a16:creationId xmlns:a16="http://schemas.microsoft.com/office/drawing/2014/main" id="{31C9E81A-FD98-03C0-271C-1EA00AD9F3D0}"/>
              </a:ext>
            </a:extLst>
          </p:cNvPr>
          <p:cNvSpPr/>
          <p:nvPr/>
        </p:nvSpPr>
        <p:spPr>
          <a:xfrm>
            <a:off x="3259977" y="1927298"/>
            <a:ext cx="507231" cy="16441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7" name="Graphique 6">
            <a:extLst>
              <a:ext uri="{FF2B5EF4-FFF2-40B4-BE49-F238E27FC236}">
                <a16:creationId xmlns:a16="http://schemas.microsoft.com/office/drawing/2014/main" id="{C07693DC-1629-B486-D408-EF71D2E07A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28220" y="3843101"/>
            <a:ext cx="360000" cy="360000"/>
          </a:xfrm>
          <a:prstGeom prst="rect">
            <a:avLst/>
          </a:prstGeom>
        </p:spPr>
      </p:pic>
    </p:spTree>
    <p:extLst>
      <p:ext uri="{BB962C8B-B14F-4D97-AF65-F5344CB8AC3E}">
        <p14:creationId xmlns:p14="http://schemas.microsoft.com/office/powerpoint/2010/main" val="33965460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64124-5610-4300-5278-E099F71E0505}"/>
              </a:ext>
            </a:extLst>
          </p:cNvPr>
          <p:cNvSpPr/>
          <p:nvPr/>
        </p:nvSpPr>
        <p:spPr>
          <a:xfrm>
            <a:off x="4828221" y="3939902"/>
            <a:ext cx="4315780" cy="6205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endParaRPr lang="fr-FR" dirty="0"/>
          </a:p>
        </p:txBody>
      </p:sp>
      <p:sp>
        <p:nvSpPr>
          <p:cNvPr id="2" name="Titre 1"/>
          <p:cNvSpPr>
            <a:spLocks noGrp="1"/>
          </p:cNvSpPr>
          <p:nvPr>
            <p:ph type="ctrTitle"/>
          </p:nvPr>
        </p:nvSpPr>
        <p:spPr/>
        <p:txBody>
          <a:bodyPr/>
          <a:lstStyle/>
          <a:p>
            <a:r>
              <a:rPr lang="fr-FR" dirty="0">
                <a:latin typeface="Century Gothic"/>
                <a:cs typeface="Arial"/>
              </a:rPr>
              <a:t>Instruire le dossier : apporter une réponse au dossier </a:t>
            </a:r>
            <a:endParaRPr lang="en-US" dirty="0"/>
          </a:p>
        </p:txBody>
      </p:sp>
      <p:sp>
        <p:nvSpPr>
          <p:cNvPr id="4" name="Espace réservé du numéro de diapositive 3"/>
          <p:cNvSpPr>
            <a:spLocks noGrp="1"/>
          </p:cNvSpPr>
          <p:nvPr>
            <p:ph type="sldNum" sz="quarter" idx="12"/>
          </p:nvPr>
        </p:nvSpPr>
        <p:spPr/>
        <p:txBody>
          <a:bodyPr/>
          <a:lstStyle/>
          <a:p>
            <a:r>
              <a:rPr lang="fr-BE"/>
              <a:t> </a:t>
            </a:r>
            <a:r>
              <a:rPr lang="fr-BE" i="1"/>
              <a:t> </a:t>
            </a:r>
            <a:fld id="{CF4668DC-857F-487D-BFFA-8C0CA5037977}" type="slidenum">
              <a:rPr lang="fr-BE" smtClean="0"/>
              <a:pPr/>
              <a:t>9</a:t>
            </a:fld>
            <a:endParaRPr lang="fr-BE" dirty="0"/>
          </a:p>
        </p:txBody>
      </p:sp>
      <p:sp>
        <p:nvSpPr>
          <p:cNvPr id="15" name="Sous-titre 2">
            <a:extLst>
              <a:ext uri="{FF2B5EF4-FFF2-40B4-BE49-F238E27FC236}">
                <a16:creationId xmlns:a16="http://schemas.microsoft.com/office/drawing/2014/main" id="{9BFFC6CE-CBC0-4940-A1B0-8E51DBCA956A}"/>
              </a:ext>
            </a:extLst>
          </p:cNvPr>
          <p:cNvSpPr txBox="1">
            <a:spLocks/>
          </p:cNvSpPr>
          <p:nvPr/>
        </p:nvSpPr>
        <p:spPr>
          <a:xfrm>
            <a:off x="5292080" y="1131590"/>
            <a:ext cx="3603496" cy="3600400"/>
          </a:xfrm>
          <a:prstGeom prst="rect">
            <a:avLst/>
          </a:prstGeom>
          <a:noFill/>
        </p:spPr>
        <p:txBody>
          <a:bodyPr vert="horz" lIns="0" tIns="0" rIns="0" bIns="0" rtlCol="0" anchor="t">
            <a:normAutofit lnSpcReduction="10000"/>
          </a:bodyPr>
          <a:lstStyle>
            <a:lvl1pPr marL="0" indent="0" algn="l" defTabSz="805821" rtl="0" eaLnBrk="1" latinLnBrk="0" hangingPunct="1">
              <a:spcBef>
                <a:spcPct val="20000"/>
              </a:spcBef>
              <a:buFont typeface="Arial" pitchFamily="34" charset="0"/>
              <a:buNone/>
              <a:defRPr sz="1200" kern="1200" baseline="0">
                <a:solidFill>
                  <a:schemeClr val="accent1">
                    <a:lumMod val="50000"/>
                  </a:schemeClr>
                </a:solidFill>
                <a:latin typeface="Arial" pitchFamily="34" charset="0"/>
                <a:ea typeface="+mn-ea"/>
                <a:cs typeface="Arial" pitchFamily="34" charset="0"/>
              </a:defRPr>
            </a:lvl1pPr>
            <a:lvl2pPr marL="402910" indent="0" algn="ctr" defTabSz="805821" rtl="0" eaLnBrk="1" latinLnBrk="0" hangingPunct="1">
              <a:spcBef>
                <a:spcPct val="20000"/>
              </a:spcBef>
              <a:buFont typeface="Arial" pitchFamily="34" charset="0"/>
              <a:buNone/>
              <a:defRPr sz="1900" kern="1200">
                <a:solidFill>
                  <a:schemeClr val="tx1">
                    <a:tint val="75000"/>
                  </a:schemeClr>
                </a:solidFill>
                <a:latin typeface="Arial" pitchFamily="34" charset="0"/>
                <a:ea typeface="+mn-ea"/>
                <a:cs typeface="Arial" pitchFamily="34" charset="0"/>
              </a:defRPr>
            </a:lvl2pPr>
            <a:lvl3pPr marL="80582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3pPr>
            <a:lvl4pPr marL="120873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611641" indent="0" algn="ctr" defTabSz="805821"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01455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6pPr>
            <a:lvl7pPr marL="2417463"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7pPr>
            <a:lvl8pPr marL="2820372"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8pPr>
            <a:lvl9pPr marL="3223284" indent="0" algn="ctr" defTabSz="805821"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9pPr>
          </a:lstStyle>
          <a:p>
            <a:r>
              <a:rPr lang="fr-FR" sz="1400" dirty="0"/>
              <a:t>Une fois un dossier étudié, il convient d’apporter une décision sur le dossier en cliquant sur « </a:t>
            </a:r>
            <a:r>
              <a:rPr lang="fr-FR" sz="1400" b="1" dirty="0"/>
              <a:t>Instruire le dossier </a:t>
            </a:r>
            <a:r>
              <a:rPr lang="fr-FR" sz="1400" dirty="0"/>
              <a:t>». </a:t>
            </a:r>
          </a:p>
          <a:p>
            <a:endParaRPr lang="fr-FR" sz="1400" dirty="0"/>
          </a:p>
          <a:p>
            <a:endParaRPr lang="fr-FR" sz="1400" dirty="0"/>
          </a:p>
          <a:p>
            <a:endParaRPr lang="fr-FR" sz="1400" dirty="0"/>
          </a:p>
          <a:p>
            <a:r>
              <a:rPr lang="fr-FR" sz="1400" dirty="0"/>
              <a:t>Vous aurez la possibilité « </a:t>
            </a:r>
            <a:r>
              <a:rPr lang="fr-FR" sz="1400" b="1" dirty="0"/>
              <a:t>d’accepter </a:t>
            </a:r>
            <a:r>
              <a:rPr lang="fr-FR" sz="1400" dirty="0"/>
              <a:t>» ou de « </a:t>
            </a:r>
            <a:r>
              <a:rPr lang="fr-FR" sz="1400" b="1" dirty="0"/>
              <a:t>refuser</a:t>
            </a:r>
            <a:r>
              <a:rPr lang="fr-FR" sz="1400" dirty="0"/>
              <a:t> » le dossier.</a:t>
            </a:r>
          </a:p>
          <a:p>
            <a:r>
              <a:rPr lang="fr-FR" sz="1400" dirty="0"/>
              <a:t>Il vous faudra </a:t>
            </a:r>
            <a:r>
              <a:rPr lang="fr-FR" sz="1400" b="1" dirty="0"/>
              <a:t>valider</a:t>
            </a:r>
            <a:r>
              <a:rPr lang="fr-FR" sz="1400" dirty="0"/>
              <a:t> la décision.</a:t>
            </a:r>
          </a:p>
          <a:p>
            <a:r>
              <a:rPr lang="fr-FR" sz="1400" dirty="0"/>
              <a:t>Un </a:t>
            </a:r>
            <a:r>
              <a:rPr lang="fr-FR" sz="1400" b="1" dirty="0"/>
              <a:t>mail sera envoyé au candidat </a:t>
            </a:r>
            <a:r>
              <a:rPr lang="fr-FR" sz="1400" dirty="0"/>
              <a:t>pour signifier l’acceptation ou le refus.</a:t>
            </a:r>
          </a:p>
          <a:p>
            <a:endParaRPr lang="fr-FR" sz="1400"/>
          </a:p>
          <a:p>
            <a:endParaRPr lang="fr-FR" sz="1400" dirty="0"/>
          </a:p>
          <a:p>
            <a:r>
              <a:rPr lang="fr-FR" dirty="0"/>
              <a:t>Si l'instructeur </a:t>
            </a:r>
            <a:r>
              <a:rPr lang="fr-FR" b="1" dirty="0"/>
              <a:t>ne souhaite pas apporter de réponse</a:t>
            </a:r>
            <a:r>
              <a:rPr lang="fr-FR" dirty="0"/>
              <a:t>, il peut réaffecter le dossier au groupe    « </a:t>
            </a:r>
            <a:r>
              <a:rPr lang="fr-FR" b="1" dirty="0"/>
              <a:t>00 – Général </a:t>
            </a:r>
            <a:r>
              <a:rPr lang="fr-FR" dirty="0"/>
              <a:t>».</a:t>
            </a:r>
          </a:p>
          <a:p>
            <a:endParaRPr lang="fr-FR" sz="1400" dirty="0"/>
          </a:p>
          <a:p>
            <a:endParaRPr lang="fr-FR" sz="1400" dirty="0"/>
          </a:p>
        </p:txBody>
      </p:sp>
      <p:pic>
        <p:nvPicPr>
          <p:cNvPr id="6" name="Graphique 5">
            <a:extLst>
              <a:ext uri="{FF2B5EF4-FFF2-40B4-BE49-F238E27FC236}">
                <a16:creationId xmlns:a16="http://schemas.microsoft.com/office/drawing/2014/main" id="{A55B0AAB-03B9-DBA3-10ED-44B82E0140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9567" y="2884709"/>
            <a:ext cx="252000" cy="248686"/>
          </a:xfrm>
          <a:prstGeom prst="rect">
            <a:avLst/>
          </a:prstGeom>
        </p:spPr>
      </p:pic>
      <p:pic>
        <p:nvPicPr>
          <p:cNvPr id="9" name="Graphique 8">
            <a:extLst>
              <a:ext uri="{FF2B5EF4-FFF2-40B4-BE49-F238E27FC236}">
                <a16:creationId xmlns:a16="http://schemas.microsoft.com/office/drawing/2014/main" id="{6FA637B8-A025-33DB-AAD1-8AE9AAA80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3094" y="1168130"/>
            <a:ext cx="360000" cy="360000"/>
          </a:xfrm>
          <a:prstGeom prst="rect">
            <a:avLst/>
          </a:prstGeom>
        </p:spPr>
      </p:pic>
      <p:pic>
        <p:nvPicPr>
          <p:cNvPr id="10" name="Graphique 9">
            <a:extLst>
              <a:ext uri="{FF2B5EF4-FFF2-40B4-BE49-F238E27FC236}">
                <a16:creationId xmlns:a16="http://schemas.microsoft.com/office/drawing/2014/main" id="{F4E79230-64B4-0D78-3694-FD521E41F3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28220" y="2427734"/>
            <a:ext cx="360000" cy="360000"/>
          </a:xfrm>
          <a:prstGeom prst="rect">
            <a:avLst/>
          </a:prstGeom>
        </p:spPr>
      </p:pic>
      <p:grpSp>
        <p:nvGrpSpPr>
          <p:cNvPr id="11" name="Groupe 10">
            <a:extLst>
              <a:ext uri="{FF2B5EF4-FFF2-40B4-BE49-F238E27FC236}">
                <a16:creationId xmlns:a16="http://schemas.microsoft.com/office/drawing/2014/main" id="{93264ED7-0811-5C0A-19B2-CA5E65F6DBC6}"/>
              </a:ext>
            </a:extLst>
          </p:cNvPr>
          <p:cNvGrpSpPr/>
          <p:nvPr/>
        </p:nvGrpSpPr>
        <p:grpSpPr>
          <a:xfrm>
            <a:off x="683568" y="1210066"/>
            <a:ext cx="3921574" cy="1139191"/>
            <a:chOff x="553604" y="1352117"/>
            <a:chExt cx="4123546" cy="1197862"/>
          </a:xfrm>
        </p:grpSpPr>
        <p:pic>
          <p:nvPicPr>
            <p:cNvPr id="7" name="Image 6">
              <a:extLst>
                <a:ext uri="{FF2B5EF4-FFF2-40B4-BE49-F238E27FC236}">
                  <a16:creationId xmlns:a16="http://schemas.microsoft.com/office/drawing/2014/main" id="{77A42B44-3CC3-06AC-D968-38863B07EDD5}"/>
                </a:ext>
              </a:extLst>
            </p:cNvPr>
            <p:cNvPicPr>
              <a:picLocks noChangeAspect="1"/>
            </p:cNvPicPr>
            <p:nvPr/>
          </p:nvPicPr>
          <p:blipFill rotWithShape="1">
            <a:blip r:embed="rId8"/>
            <a:srcRect l="10616" t="36582" r="13861" b="15346"/>
            <a:stretch/>
          </p:blipFill>
          <p:spPr>
            <a:xfrm>
              <a:off x="553604" y="1352117"/>
              <a:ext cx="4123546" cy="1197862"/>
            </a:xfrm>
            <a:prstGeom prst="rect">
              <a:avLst/>
            </a:prstGeom>
          </p:spPr>
        </p:pic>
        <p:pic>
          <p:nvPicPr>
            <p:cNvPr id="3" name="Graphique 2">
              <a:extLst>
                <a:ext uri="{FF2B5EF4-FFF2-40B4-BE49-F238E27FC236}">
                  <a16:creationId xmlns:a16="http://schemas.microsoft.com/office/drawing/2014/main" id="{EE167529-0D89-DD30-029B-F0C6AC59C1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26194" y="1626733"/>
              <a:ext cx="252000" cy="252000"/>
            </a:xfrm>
            <a:prstGeom prst="rect">
              <a:avLst/>
            </a:prstGeom>
          </p:spPr>
        </p:pic>
        <p:sp>
          <p:nvSpPr>
            <p:cNvPr id="30" name="Rectangle à coins arrondis 13">
              <a:extLst>
                <a:ext uri="{FF2B5EF4-FFF2-40B4-BE49-F238E27FC236}">
                  <a16:creationId xmlns:a16="http://schemas.microsoft.com/office/drawing/2014/main" id="{8FD5F712-1FD6-8166-B96C-D4B8293DE9E4}"/>
                </a:ext>
              </a:extLst>
            </p:cNvPr>
            <p:cNvSpPr/>
            <p:nvPr/>
          </p:nvSpPr>
          <p:spPr>
            <a:xfrm>
              <a:off x="3682278" y="1402112"/>
              <a:ext cx="994872" cy="1025622"/>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grpSp>
      <p:pic>
        <p:nvPicPr>
          <p:cNvPr id="16" name="Image 15">
            <a:extLst>
              <a:ext uri="{FF2B5EF4-FFF2-40B4-BE49-F238E27FC236}">
                <a16:creationId xmlns:a16="http://schemas.microsoft.com/office/drawing/2014/main" id="{1AD98517-4D0E-5CD5-83EC-452DF98893DB}"/>
              </a:ext>
            </a:extLst>
          </p:cNvPr>
          <p:cNvPicPr>
            <a:picLocks noChangeAspect="1"/>
          </p:cNvPicPr>
          <p:nvPr/>
        </p:nvPicPr>
        <p:blipFill rotWithShape="1">
          <a:blip r:embed="rId11"/>
          <a:srcRect b="40644"/>
          <a:stretch/>
        </p:blipFill>
        <p:spPr>
          <a:xfrm>
            <a:off x="683568" y="2678584"/>
            <a:ext cx="1800000" cy="685254"/>
          </a:xfrm>
          <a:prstGeom prst="rect">
            <a:avLst/>
          </a:prstGeom>
        </p:spPr>
      </p:pic>
      <p:pic>
        <p:nvPicPr>
          <p:cNvPr id="19" name="Image 18">
            <a:extLst>
              <a:ext uri="{FF2B5EF4-FFF2-40B4-BE49-F238E27FC236}">
                <a16:creationId xmlns:a16="http://schemas.microsoft.com/office/drawing/2014/main" id="{8F48553C-3AF7-43A6-00E9-181CBD9D8655}"/>
              </a:ext>
            </a:extLst>
          </p:cNvPr>
          <p:cNvPicPr>
            <a:picLocks noChangeAspect="1"/>
          </p:cNvPicPr>
          <p:nvPr/>
        </p:nvPicPr>
        <p:blipFill rotWithShape="1">
          <a:blip r:embed="rId12"/>
          <a:srcRect t="41021"/>
          <a:stretch/>
        </p:blipFill>
        <p:spPr>
          <a:xfrm>
            <a:off x="2805142" y="2682226"/>
            <a:ext cx="1800000" cy="677970"/>
          </a:xfrm>
          <a:prstGeom prst="rect">
            <a:avLst/>
          </a:prstGeom>
        </p:spPr>
      </p:pic>
      <p:sp>
        <p:nvSpPr>
          <p:cNvPr id="22" name="Rectangle à coins arrondis 13">
            <a:extLst>
              <a:ext uri="{FF2B5EF4-FFF2-40B4-BE49-F238E27FC236}">
                <a16:creationId xmlns:a16="http://schemas.microsoft.com/office/drawing/2014/main" id="{5123F774-85E1-C352-DBA2-EB72E84C8C40}"/>
              </a:ext>
            </a:extLst>
          </p:cNvPr>
          <p:cNvSpPr/>
          <p:nvPr/>
        </p:nvSpPr>
        <p:spPr>
          <a:xfrm>
            <a:off x="668808" y="2666425"/>
            <a:ext cx="1800000" cy="68525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sp>
        <p:nvSpPr>
          <p:cNvPr id="26" name="Rectangle à coins arrondis 13">
            <a:extLst>
              <a:ext uri="{FF2B5EF4-FFF2-40B4-BE49-F238E27FC236}">
                <a16:creationId xmlns:a16="http://schemas.microsoft.com/office/drawing/2014/main" id="{9E174580-8C2E-0866-0845-1BF230FD778C}"/>
              </a:ext>
            </a:extLst>
          </p:cNvPr>
          <p:cNvSpPr/>
          <p:nvPr/>
        </p:nvSpPr>
        <p:spPr>
          <a:xfrm>
            <a:off x="2787567" y="2678584"/>
            <a:ext cx="1800000" cy="685254"/>
          </a:xfrm>
          <a:prstGeom prst="roundRect">
            <a:avLst>
              <a:gd name="adj" fmla="val 5957"/>
            </a:avLst>
          </a:prstGeom>
          <a:noFill/>
          <a:ln w="190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endParaRPr lang="fr-FR" sz="900" b="1" dirty="0">
              <a:solidFill>
                <a:schemeClr val="tx1"/>
              </a:solidFill>
            </a:endParaRPr>
          </a:p>
        </p:txBody>
      </p:sp>
      <p:pic>
        <p:nvPicPr>
          <p:cNvPr id="5" name="Image 4" descr="Une image contenant texte, capture d’écran, Police, nombre">
            <a:extLst>
              <a:ext uri="{FF2B5EF4-FFF2-40B4-BE49-F238E27FC236}">
                <a16:creationId xmlns:a16="http://schemas.microsoft.com/office/drawing/2014/main" id="{B886D2D7-6C9A-F8A2-681E-713D3D5FC8C1}"/>
              </a:ext>
            </a:extLst>
          </p:cNvPr>
          <p:cNvPicPr>
            <a:picLocks noChangeAspect="1"/>
          </p:cNvPicPr>
          <p:nvPr/>
        </p:nvPicPr>
        <p:blipFill rotWithShape="1">
          <a:blip r:embed="rId13"/>
          <a:srcRect t="7688" b="25816"/>
          <a:stretch/>
        </p:blipFill>
        <p:spPr>
          <a:xfrm>
            <a:off x="809568" y="3533151"/>
            <a:ext cx="1548000" cy="1339028"/>
          </a:xfrm>
          <a:prstGeom prst="rect">
            <a:avLst/>
          </a:prstGeom>
          <a:ln w="6350">
            <a:solidFill>
              <a:srgbClr val="C00000"/>
            </a:solidFill>
          </a:ln>
        </p:spPr>
      </p:pic>
      <p:pic>
        <p:nvPicPr>
          <p:cNvPr id="8" name="Image 7" descr="Une image contenant texte, capture d’écran, Police, nombre&#10;&#10;Description générée automatiquement">
            <a:extLst>
              <a:ext uri="{FF2B5EF4-FFF2-40B4-BE49-F238E27FC236}">
                <a16:creationId xmlns:a16="http://schemas.microsoft.com/office/drawing/2014/main" id="{39E98AE1-1629-63BA-BAFC-8624BB3042CA}"/>
              </a:ext>
            </a:extLst>
          </p:cNvPr>
          <p:cNvPicPr>
            <a:picLocks noChangeAspect="1"/>
          </p:cNvPicPr>
          <p:nvPr/>
        </p:nvPicPr>
        <p:blipFill rotWithShape="1">
          <a:blip r:embed="rId14"/>
          <a:srcRect t="7476" b="27865"/>
          <a:stretch/>
        </p:blipFill>
        <p:spPr>
          <a:xfrm>
            <a:off x="2931142" y="3533151"/>
            <a:ext cx="1548000" cy="1339029"/>
          </a:xfrm>
          <a:prstGeom prst="rect">
            <a:avLst/>
          </a:prstGeom>
          <a:ln w="6350">
            <a:solidFill>
              <a:srgbClr val="C00000"/>
            </a:solidFill>
          </a:ln>
        </p:spPr>
      </p:pic>
      <p:pic>
        <p:nvPicPr>
          <p:cNvPr id="13" name="Graphique 12">
            <a:extLst>
              <a:ext uri="{FF2B5EF4-FFF2-40B4-BE49-F238E27FC236}">
                <a16:creationId xmlns:a16="http://schemas.microsoft.com/office/drawing/2014/main" id="{F75A25B5-D259-2D54-2F5E-F9AF1F96C50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28220" y="4068105"/>
            <a:ext cx="360000" cy="360000"/>
          </a:xfrm>
          <a:prstGeom prst="rect">
            <a:avLst/>
          </a:prstGeom>
        </p:spPr>
      </p:pic>
    </p:spTree>
    <p:extLst>
      <p:ext uri="{BB962C8B-B14F-4D97-AF65-F5344CB8AC3E}">
        <p14:creationId xmlns:p14="http://schemas.microsoft.com/office/powerpoint/2010/main" val="4182592057"/>
      </p:ext>
    </p:extLst>
  </p:cSld>
  <p:clrMapOvr>
    <a:masterClrMapping/>
  </p:clrMapOvr>
  <p:transition>
    <p:fade/>
  </p:transition>
</p:sld>
</file>

<file path=ppt/theme/theme1.xml><?xml version="1.0" encoding="utf-8"?>
<a:theme xmlns:a="http://schemas.openxmlformats.org/drawingml/2006/main" name="fiche-usage-ENS-Modele2014">
  <a:themeElements>
    <a:clrScheme name="Fiche-EPI-2">
      <a:dk1>
        <a:srgbClr val="3F3F3F"/>
      </a:dk1>
      <a:lt1>
        <a:srgbClr val="FFFFFF"/>
      </a:lt1>
      <a:dk2>
        <a:srgbClr val="595959"/>
      </a:dk2>
      <a:lt2>
        <a:srgbClr val="E6E8EA"/>
      </a:lt2>
      <a:accent1>
        <a:srgbClr val="727780"/>
      </a:accent1>
      <a:accent2>
        <a:srgbClr val="CF4A02"/>
      </a:accent2>
      <a:accent3>
        <a:srgbClr val="D5DCEA"/>
      </a:accent3>
      <a:accent4>
        <a:srgbClr val="7C984A"/>
      </a:accent4>
      <a:accent5>
        <a:srgbClr val="9F6C07"/>
      </a:accent5>
      <a:accent6>
        <a:srgbClr val="00326E"/>
      </a:accent6>
      <a:hlink>
        <a:srgbClr val="20558A"/>
      </a:hlink>
      <a:folHlink>
        <a:srgbClr val="20558A"/>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D6B2E37EBBA74C811EC048B98645A3" ma:contentTypeVersion="14" ma:contentTypeDescription="Crée un document." ma:contentTypeScope="" ma:versionID="d55347aad9243b7c89619d3436fa35d3">
  <xsd:schema xmlns:xsd="http://www.w3.org/2001/XMLSchema" xmlns:xs="http://www.w3.org/2001/XMLSchema" xmlns:p="http://schemas.microsoft.com/office/2006/metadata/properties" xmlns:ns3="1c306418-1921-49b7-9a9a-8c654e3c5787" xmlns:ns4="d6cf089e-0b74-4e42-a539-a3937049acef" targetNamespace="http://schemas.microsoft.com/office/2006/metadata/properties" ma:root="true" ma:fieldsID="c4160e6b084637eb2f62f543e165c7a7" ns3:_="" ns4:_="">
    <xsd:import namespace="1c306418-1921-49b7-9a9a-8c654e3c5787"/>
    <xsd:import namespace="d6cf089e-0b74-4e42-a539-a3937049ac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06418-1921-49b7-9a9a-8c654e3c57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cf089e-0b74-4e42-a539-a3937049acef"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0EE1A7-1A46-44BE-83B6-E164F32AC88D}">
  <ds:schemaRefs>
    <ds:schemaRef ds:uri="http://schemas.microsoft.com/sharepoint/v3/contenttype/forms"/>
  </ds:schemaRefs>
</ds:datastoreItem>
</file>

<file path=customXml/itemProps2.xml><?xml version="1.0" encoding="utf-8"?>
<ds:datastoreItem xmlns:ds="http://schemas.openxmlformats.org/officeDocument/2006/customXml" ds:itemID="{E368058D-0818-4086-824C-FFBBA41066CF}">
  <ds:schemaRefs>
    <ds:schemaRef ds:uri="http://purl.org/dc/terms/"/>
    <ds:schemaRef ds:uri="http://purl.org/dc/elements/1.1/"/>
    <ds:schemaRef ds:uri="d6cf089e-0b74-4e42-a539-a3937049acef"/>
    <ds:schemaRef ds:uri="http://www.w3.org/XML/1998/namespace"/>
    <ds:schemaRef ds:uri="http://schemas.microsoft.com/office/2006/documentManagement/types"/>
    <ds:schemaRef ds:uri="1c306418-1921-49b7-9a9a-8c654e3c5787"/>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F46CFED-E016-4471-9434-84D229CD3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06418-1921-49b7-9a9a-8c654e3c5787"/>
    <ds:schemaRef ds:uri="d6cf089e-0b74-4e42-a539-a3937049a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18400</TotalTime>
  <Words>1972</Words>
  <Application>Microsoft Office PowerPoint</Application>
  <PresentationFormat>Affichage à l'écran (16:9)</PresentationFormat>
  <Paragraphs>205</Paragraphs>
  <Slides>24</Slides>
  <Notes>0</Notes>
  <HiddenSlides>9</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Century Gothic</vt:lpstr>
      <vt:lpstr>Times New Roman</vt:lpstr>
      <vt:lpstr>fiche-usage-ENS-Modele2014</vt:lpstr>
      <vt:lpstr>Guide de l’instructeur</vt:lpstr>
      <vt:lpstr>Le tableau de suivi des procédures : présentation</vt:lpstr>
      <vt:lpstr>S’affecter un dossier de recours</vt:lpstr>
      <vt:lpstr>Instruire un dossier : onglet « Annotations privées »</vt:lpstr>
      <vt:lpstr>Instruire un dossier : onglet « Avis externes »</vt:lpstr>
      <vt:lpstr>Instruire un dossier : onglet « Messagerie »</vt:lpstr>
      <vt:lpstr>Instruire un dossier : onglet « Personnes impliquées »</vt:lpstr>
      <vt:lpstr>Instruire un dossier : onglet « Réaffectation »</vt:lpstr>
      <vt:lpstr>Instruire le dossier : apporter une réponse au dossier </vt:lpstr>
      <vt:lpstr>Présentation PowerPoint</vt:lpstr>
      <vt:lpstr>Le tableau de suivi des procédures : personnalisation</vt:lpstr>
      <vt:lpstr>Le tableau de suivi des procédures : tri &amp; filtres</vt:lpstr>
      <vt:lpstr>Export Excel</vt:lpstr>
      <vt:lpstr>Notifications</vt:lpstr>
      <vt:lpstr>Aide &amp; ressources</vt:lpstr>
      <vt:lpstr>Statistiques</vt:lpstr>
      <vt:lpstr>Instruire le dossier : apporter une réponse au dossier </vt:lpstr>
      <vt:lpstr>Instruire le dossier : apporter une réponse au dossier </vt:lpstr>
      <vt:lpstr>Accès à l’application</vt:lpstr>
      <vt:lpstr>Présentation PowerPoint</vt:lpstr>
      <vt:lpstr>Présentation PowerPoint</vt:lpstr>
      <vt:lpstr>Les différentes étapes d’un dossier</vt:lpstr>
      <vt:lpstr>S’affecter un dossier de recours</vt:lpstr>
      <vt:lpstr>Instruire un dossier : onglets « Demande » &amp; « Annotations privées »</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RECOURS : guide utilisateur</dc:title>
  <dc:subject>Fiche aide</dc:subject>
  <dc:creator>UP1-DSIUN</dc:creator>
  <cp:keywords>aide;ent;recours</cp:keywords>
  <cp:lastModifiedBy>Frederic Tregret</cp:lastModifiedBy>
  <cp:revision>1617</cp:revision>
  <cp:lastPrinted>2016-04-27T10:30:49Z</cp:lastPrinted>
  <dcterms:created xsi:type="dcterms:W3CDTF">2009-02-16T10:25:47Z</dcterms:created>
  <dcterms:modified xsi:type="dcterms:W3CDTF">2024-05-27T08:07:21Z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jet">
    <vt:lpwstr>TICe </vt:lpwstr>
  </property>
  <property fmtid="{D5CDD505-2E9C-101B-9397-08002B2CF9AE}" pid="3" name="ContentTypeId">
    <vt:lpwstr>0x0101006AD6B2E37EBBA74C811EC048B98645A3</vt:lpwstr>
  </property>
  <property fmtid="{D5CDD505-2E9C-101B-9397-08002B2CF9AE}" pid="4" name="MSIP_Label_d5c20be7-c3a5-46e3-9158-fa8a02ce2395_Enabled">
    <vt:lpwstr>true</vt:lpwstr>
  </property>
  <property fmtid="{D5CDD505-2E9C-101B-9397-08002B2CF9AE}" pid="5" name="MSIP_Label_d5c20be7-c3a5-46e3-9158-fa8a02ce2395_SetDate">
    <vt:lpwstr>2022-11-21T13:43:54Z</vt:lpwstr>
  </property>
  <property fmtid="{D5CDD505-2E9C-101B-9397-08002B2CF9AE}" pid="6" name="MSIP_Label_d5c20be7-c3a5-46e3-9158-fa8a02ce2395_Method">
    <vt:lpwstr>Standard</vt:lpwstr>
  </property>
  <property fmtid="{D5CDD505-2E9C-101B-9397-08002B2CF9AE}" pid="7" name="MSIP_Label_d5c20be7-c3a5-46e3-9158-fa8a02ce2395_Name">
    <vt:lpwstr>defa4170-0d19-0005-0004-bc88714345d2</vt:lpwstr>
  </property>
  <property fmtid="{D5CDD505-2E9C-101B-9397-08002B2CF9AE}" pid="8" name="MSIP_Label_d5c20be7-c3a5-46e3-9158-fa8a02ce2395_SiteId">
    <vt:lpwstr>8c6f9078-037e-4261-a583-52a944e55f7f</vt:lpwstr>
  </property>
  <property fmtid="{D5CDD505-2E9C-101B-9397-08002B2CF9AE}" pid="9" name="MSIP_Label_d5c20be7-c3a5-46e3-9158-fa8a02ce2395_ActionId">
    <vt:lpwstr>4eeaeedf-3e20-41cb-83c0-1515a3ef2dcc</vt:lpwstr>
  </property>
  <property fmtid="{D5CDD505-2E9C-101B-9397-08002B2CF9AE}" pid="10" name="MSIP_Label_d5c20be7-c3a5-46e3-9158-fa8a02ce2395_ContentBits">
    <vt:lpwstr>0</vt:lpwstr>
  </property>
</Properties>
</file>