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4"/>
  </p:sldMasterIdLst>
  <p:notesMasterIdLst>
    <p:notesMasterId r:id="rId16"/>
  </p:notesMasterIdLst>
  <p:handoutMasterIdLst>
    <p:handoutMasterId r:id="rId17"/>
  </p:handoutMasterIdLst>
  <p:sldIdLst>
    <p:sldId id="494" r:id="rId5"/>
    <p:sldId id="477" r:id="rId6"/>
    <p:sldId id="508" r:id="rId7"/>
    <p:sldId id="509" r:id="rId8"/>
    <p:sldId id="511" r:id="rId9"/>
    <p:sldId id="512" r:id="rId10"/>
    <p:sldId id="513" r:id="rId11"/>
    <p:sldId id="514" r:id="rId12"/>
    <p:sldId id="515" r:id="rId13"/>
    <p:sldId id="516" r:id="rId14"/>
    <p:sldId id="475" r:id="rId15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1pPr>
    <a:lvl2pPr marL="36512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2pPr>
    <a:lvl3pPr marL="73024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3pPr>
    <a:lvl4pPr marL="109536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4pPr>
    <a:lvl5pPr marL="146048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5pPr>
    <a:lvl6pPr marL="182560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6pPr>
    <a:lvl7pPr marL="219072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7pPr>
    <a:lvl8pPr marL="255583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8pPr>
    <a:lvl9pPr marL="292095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A"/>
    <a:srgbClr val="80FF00"/>
    <a:srgbClr val="CCFF66"/>
    <a:srgbClr val="00FF00"/>
    <a:srgbClr val="EAEBED"/>
    <a:srgbClr val="053678"/>
    <a:srgbClr val="E8E8E8"/>
    <a:srgbClr val="AFAFAF"/>
    <a:srgbClr val="99999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F1FD9-5CA5-4630-B0BE-0B8652E0D3DA}" v="1" dt="2023-11-21T13:55:46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1" autoAdjust="0"/>
    <p:restoredTop sz="97139" autoAdjust="0"/>
  </p:normalViewPr>
  <p:slideViewPr>
    <p:cSldViewPr>
      <p:cViewPr varScale="1">
        <p:scale>
          <a:sx n="117" d="100"/>
          <a:sy n="117" d="100"/>
        </p:scale>
        <p:origin x="10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3378"/>
    </p:cViewPr>
  </p:sorterViewPr>
  <p:notesViewPr>
    <p:cSldViewPr>
      <p:cViewPr varScale="1">
        <p:scale>
          <a:sx n="76" d="100"/>
          <a:sy n="76" d="100"/>
        </p:scale>
        <p:origin x="30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Tregret" userId="8d14f05e-03e5-400f-9f01-f5f99516584d" providerId="ADAL" clId="{8A72D8BA-8001-4C1E-A81E-769F339C85AB}"/>
    <pc:docChg chg="undo custSel delSld modSld">
      <pc:chgData name="Frederic Tregret" userId="8d14f05e-03e5-400f-9f01-f5f99516584d" providerId="ADAL" clId="{8A72D8BA-8001-4C1E-A81E-769F339C85AB}" dt="2021-03-17T09:03:24.292" v="411" actId="20577"/>
      <pc:docMkLst>
        <pc:docMk/>
      </pc:docMkLst>
      <pc:sldChg chg="modSp">
        <pc:chgData name="Frederic Tregret" userId="8d14f05e-03e5-400f-9f01-f5f99516584d" providerId="ADAL" clId="{8A72D8BA-8001-4C1E-A81E-769F339C85AB}" dt="2021-03-17T08:25:23.835" v="19" actId="20577"/>
        <pc:sldMkLst>
          <pc:docMk/>
          <pc:sldMk cId="4211359986" sldId="494"/>
        </pc:sldMkLst>
        <pc:spChg chg="mod">
          <ac:chgData name="Frederic Tregret" userId="8d14f05e-03e5-400f-9f01-f5f99516584d" providerId="ADAL" clId="{8A72D8BA-8001-4C1E-A81E-769F339C85AB}" dt="2021-03-17T08:25:23.835" v="19" actId="20577"/>
          <ac:spMkLst>
            <pc:docMk/>
            <pc:sldMk cId="4211359986" sldId="494"/>
            <ac:spMk id="7" creationId="{00000000-0000-0000-0000-000000000000}"/>
          </ac:spMkLst>
        </pc:spChg>
      </pc:sldChg>
      <pc:sldChg chg="addSp delSp modSp">
        <pc:chgData name="Frederic Tregret" userId="8d14f05e-03e5-400f-9f01-f5f99516584d" providerId="ADAL" clId="{8A72D8BA-8001-4C1E-A81E-769F339C85AB}" dt="2021-03-17T08:38:33.626" v="217" actId="1037"/>
        <pc:sldMkLst>
          <pc:docMk/>
          <pc:sldMk cId="3918250923" sldId="509"/>
        </pc:sldMkLst>
        <pc:spChg chg="add mod">
          <ac:chgData name="Frederic Tregret" userId="8d14f05e-03e5-400f-9f01-f5f99516584d" providerId="ADAL" clId="{8A72D8BA-8001-4C1E-A81E-769F339C85AB}" dt="2021-03-17T08:38:04.919" v="192" actId="1035"/>
          <ac:spMkLst>
            <pc:docMk/>
            <pc:sldMk cId="3918250923" sldId="509"/>
            <ac:spMk id="9" creationId="{8398D2B6-A9DD-41E2-8084-48E25CD80E01}"/>
          </ac:spMkLst>
        </pc:spChg>
        <pc:spChg chg="add mod">
          <ac:chgData name="Frederic Tregret" userId="8d14f05e-03e5-400f-9f01-f5f99516584d" providerId="ADAL" clId="{8A72D8BA-8001-4C1E-A81E-769F339C85AB}" dt="2021-03-17T08:38:33.626" v="217" actId="1037"/>
          <ac:spMkLst>
            <pc:docMk/>
            <pc:sldMk cId="3918250923" sldId="509"/>
            <ac:spMk id="10" creationId="{AA6E3FFA-1032-4AD4-9DFA-8F15A1C30680}"/>
          </ac:spMkLst>
        </pc:spChg>
        <pc:spChg chg="mod">
          <ac:chgData name="Frederic Tregret" userId="8d14f05e-03e5-400f-9f01-f5f99516584d" providerId="ADAL" clId="{8A72D8BA-8001-4C1E-A81E-769F339C85AB}" dt="2021-03-17T08:37:46.812" v="186" actId="113"/>
          <ac:spMkLst>
            <pc:docMk/>
            <pc:sldMk cId="3918250923" sldId="509"/>
            <ac:spMk id="15" creationId="{9BFFC6CE-CBC0-4940-A1B0-8E51DBCA956A}"/>
          </ac:spMkLst>
        </pc:spChg>
        <pc:spChg chg="mod">
          <ac:chgData name="Frederic Tregret" userId="8d14f05e-03e5-400f-9f01-f5f99516584d" providerId="ADAL" clId="{8A72D8BA-8001-4C1E-A81E-769F339C85AB}" dt="2021-03-17T08:30:31.846" v="45" actId="1037"/>
          <ac:spMkLst>
            <pc:docMk/>
            <pc:sldMk cId="3918250923" sldId="509"/>
            <ac:spMk id="17" creationId="{6BD39E9F-8A09-49AB-8809-7782A62A9754}"/>
          </ac:spMkLst>
        </pc:spChg>
        <pc:picChg chg="add del mod ord">
          <ac:chgData name="Frederic Tregret" userId="8d14f05e-03e5-400f-9f01-f5f99516584d" providerId="ADAL" clId="{8A72D8BA-8001-4C1E-A81E-769F339C85AB}" dt="2021-03-17T08:31:54.301" v="62" actId="478"/>
          <ac:picMkLst>
            <pc:docMk/>
            <pc:sldMk cId="3918250923" sldId="509"/>
            <ac:picMk id="3" creationId="{D4782009-589A-4119-8E29-D8E527AC7C2E}"/>
          </ac:picMkLst>
        </pc:picChg>
        <pc:picChg chg="del">
          <ac:chgData name="Frederic Tregret" userId="8d14f05e-03e5-400f-9f01-f5f99516584d" providerId="ADAL" clId="{8A72D8BA-8001-4C1E-A81E-769F339C85AB}" dt="2021-03-17T08:29:02.351" v="20" actId="478"/>
          <ac:picMkLst>
            <pc:docMk/>
            <pc:sldMk cId="3918250923" sldId="509"/>
            <ac:picMk id="5" creationId="{48BD00AF-766B-4C48-BE49-ED379DE693AB}"/>
          </ac:picMkLst>
        </pc:picChg>
        <pc:picChg chg="add mod ord">
          <ac:chgData name="Frederic Tregret" userId="8d14f05e-03e5-400f-9f01-f5f99516584d" providerId="ADAL" clId="{8A72D8BA-8001-4C1E-A81E-769F339C85AB}" dt="2021-03-17T08:32:24.268" v="68" actId="167"/>
          <ac:picMkLst>
            <pc:docMk/>
            <pc:sldMk cId="3918250923" sldId="509"/>
            <ac:picMk id="6" creationId="{D42E2AAA-8169-4E42-8E37-F48F48283993}"/>
          </ac:picMkLst>
        </pc:picChg>
      </pc:sldChg>
      <pc:sldChg chg="del">
        <pc:chgData name="Frederic Tregret" userId="8d14f05e-03e5-400f-9f01-f5f99516584d" providerId="ADAL" clId="{8A72D8BA-8001-4C1E-A81E-769F339C85AB}" dt="2021-03-17T08:37:22.783" v="143" actId="2696"/>
        <pc:sldMkLst>
          <pc:docMk/>
          <pc:sldMk cId="3399828279" sldId="510"/>
        </pc:sldMkLst>
      </pc:sldChg>
      <pc:sldChg chg="addSp delSp modSp">
        <pc:chgData name="Frederic Tregret" userId="8d14f05e-03e5-400f-9f01-f5f99516584d" providerId="ADAL" clId="{8A72D8BA-8001-4C1E-A81E-769F339C85AB}" dt="2021-03-17T09:03:16.762" v="409" actId="6549"/>
        <pc:sldMkLst>
          <pc:docMk/>
          <pc:sldMk cId="3031330407" sldId="511"/>
        </pc:sldMkLst>
        <pc:spChg chg="mod">
          <ac:chgData name="Frederic Tregret" userId="8d14f05e-03e5-400f-9f01-f5f99516584d" providerId="ADAL" clId="{8A72D8BA-8001-4C1E-A81E-769F339C85AB}" dt="2021-03-17T09:03:16.762" v="409" actId="6549"/>
          <ac:spMkLst>
            <pc:docMk/>
            <pc:sldMk cId="3031330407" sldId="511"/>
            <ac:spMk id="2" creationId="{00000000-0000-0000-0000-000000000000}"/>
          </ac:spMkLst>
        </pc:spChg>
        <pc:spChg chg="mod">
          <ac:chgData name="Frederic Tregret" userId="8d14f05e-03e5-400f-9f01-f5f99516584d" providerId="ADAL" clId="{8A72D8BA-8001-4C1E-A81E-769F339C85AB}" dt="2021-03-17T08:42:29.733" v="353" actId="1037"/>
          <ac:spMkLst>
            <pc:docMk/>
            <pc:sldMk cId="3031330407" sldId="511"/>
            <ac:spMk id="8" creationId="{A4026428-6447-47BC-AFFA-FCFA162F1CAC}"/>
          </ac:spMkLst>
        </pc:spChg>
        <pc:spChg chg="add mod">
          <ac:chgData name="Frederic Tregret" userId="8d14f05e-03e5-400f-9f01-f5f99516584d" providerId="ADAL" clId="{8A72D8BA-8001-4C1E-A81E-769F339C85AB}" dt="2021-03-17T08:42:15.441" v="328" actId="1036"/>
          <ac:spMkLst>
            <pc:docMk/>
            <pc:sldMk cId="3031330407" sldId="511"/>
            <ac:spMk id="9" creationId="{59776AC4-BDDA-49EF-846E-1E9D7F4EE3C1}"/>
          </ac:spMkLst>
        </pc:spChg>
        <pc:spChg chg="mod">
          <ac:chgData name="Frederic Tregret" userId="8d14f05e-03e5-400f-9f01-f5f99516584d" providerId="ADAL" clId="{8A72D8BA-8001-4C1E-A81E-769F339C85AB}" dt="2021-03-17T08:41:37.571" v="275" actId="113"/>
          <ac:spMkLst>
            <pc:docMk/>
            <pc:sldMk cId="3031330407" sldId="511"/>
            <ac:spMk id="15" creationId="{9BFFC6CE-CBC0-4940-A1B0-8E51DBCA956A}"/>
          </ac:spMkLst>
        </pc:spChg>
        <pc:picChg chg="del">
          <ac:chgData name="Frederic Tregret" userId="8d14f05e-03e5-400f-9f01-f5f99516584d" providerId="ADAL" clId="{8A72D8BA-8001-4C1E-A81E-769F339C85AB}" dt="2021-03-17T08:40:45.580" v="221" actId="478"/>
          <ac:picMkLst>
            <pc:docMk/>
            <pc:sldMk cId="3031330407" sldId="511"/>
            <ac:picMk id="3" creationId="{703B5143-9677-4E63-A5BB-D7E24E746851}"/>
          </ac:picMkLst>
        </pc:picChg>
        <pc:picChg chg="add mod ord">
          <ac:chgData name="Frederic Tregret" userId="8d14f05e-03e5-400f-9f01-f5f99516584d" providerId="ADAL" clId="{8A72D8BA-8001-4C1E-A81E-769F339C85AB}" dt="2021-03-17T08:40:55.022" v="223" actId="167"/>
          <ac:picMkLst>
            <pc:docMk/>
            <pc:sldMk cId="3031330407" sldId="511"/>
            <ac:picMk id="5" creationId="{9A467D00-BF7E-4960-A28B-911D1ED4B2B0}"/>
          </ac:picMkLst>
        </pc:picChg>
      </pc:sldChg>
      <pc:sldChg chg="modSp">
        <pc:chgData name="Frederic Tregret" userId="8d14f05e-03e5-400f-9f01-f5f99516584d" providerId="ADAL" clId="{8A72D8BA-8001-4C1E-A81E-769F339C85AB}" dt="2021-03-17T09:03:24.292" v="411" actId="20577"/>
        <pc:sldMkLst>
          <pc:docMk/>
          <pc:sldMk cId="1646062703" sldId="512"/>
        </pc:sldMkLst>
        <pc:spChg chg="mod">
          <ac:chgData name="Frederic Tregret" userId="8d14f05e-03e5-400f-9f01-f5f99516584d" providerId="ADAL" clId="{8A72D8BA-8001-4C1E-A81E-769F339C85AB}" dt="2021-03-17T09:03:24.292" v="411" actId="20577"/>
          <ac:spMkLst>
            <pc:docMk/>
            <pc:sldMk cId="1646062703" sldId="512"/>
            <ac:spMk id="2" creationId="{00000000-0000-0000-0000-000000000000}"/>
          </ac:spMkLst>
        </pc:spChg>
      </pc:sldChg>
      <pc:sldChg chg="addSp delSp modSp">
        <pc:chgData name="Frederic Tregret" userId="8d14f05e-03e5-400f-9f01-f5f99516584d" providerId="ADAL" clId="{8A72D8BA-8001-4C1E-A81E-769F339C85AB}" dt="2021-03-17T08:51:38.928" v="388" actId="6549"/>
        <pc:sldMkLst>
          <pc:docMk/>
          <pc:sldMk cId="3630081191" sldId="515"/>
        </pc:sldMkLst>
        <pc:spChg chg="mod">
          <ac:chgData name="Frederic Tregret" userId="8d14f05e-03e5-400f-9f01-f5f99516584d" providerId="ADAL" clId="{8A72D8BA-8001-4C1E-A81E-769F339C85AB}" dt="2021-03-17T08:51:38.928" v="388" actId="6549"/>
          <ac:spMkLst>
            <pc:docMk/>
            <pc:sldMk cId="3630081191" sldId="515"/>
            <ac:spMk id="15" creationId="{9BFFC6CE-CBC0-4940-A1B0-8E51DBCA956A}"/>
          </ac:spMkLst>
        </pc:spChg>
        <pc:picChg chg="add mod ord">
          <ac:chgData name="Frederic Tregret" userId="8d14f05e-03e5-400f-9f01-f5f99516584d" providerId="ADAL" clId="{8A72D8BA-8001-4C1E-A81E-769F339C85AB}" dt="2021-03-17T08:51:20.964" v="358" actId="167"/>
          <ac:picMkLst>
            <pc:docMk/>
            <pc:sldMk cId="3630081191" sldId="515"/>
            <ac:picMk id="3" creationId="{4D639431-8DF5-4147-AB2C-00B27C4AE8FB}"/>
          </ac:picMkLst>
        </pc:picChg>
        <pc:picChg chg="del">
          <ac:chgData name="Frederic Tregret" userId="8d14f05e-03e5-400f-9f01-f5f99516584d" providerId="ADAL" clId="{8A72D8BA-8001-4C1E-A81E-769F339C85AB}" dt="2021-03-17T08:50:55.116" v="354" actId="478"/>
          <ac:picMkLst>
            <pc:docMk/>
            <pc:sldMk cId="3630081191" sldId="515"/>
            <ac:picMk id="9" creationId="{B22F048F-4DC0-42B4-8B66-CD31AE68D882}"/>
          </ac:picMkLst>
        </pc:picChg>
      </pc:sldChg>
      <pc:sldChg chg="addSp delSp modSp">
        <pc:chgData name="Frederic Tregret" userId="8d14f05e-03e5-400f-9f01-f5f99516584d" providerId="ADAL" clId="{8A72D8BA-8001-4C1E-A81E-769F339C85AB}" dt="2021-03-17T08:56:08.519" v="401" actId="20577"/>
        <pc:sldMkLst>
          <pc:docMk/>
          <pc:sldMk cId="91326557" sldId="516"/>
        </pc:sldMkLst>
        <pc:spChg chg="mod">
          <ac:chgData name="Frederic Tregret" userId="8d14f05e-03e5-400f-9f01-f5f99516584d" providerId="ADAL" clId="{8A72D8BA-8001-4C1E-A81E-769F339C85AB}" dt="2021-03-17T08:56:08.519" v="401" actId="20577"/>
          <ac:spMkLst>
            <pc:docMk/>
            <pc:sldMk cId="91326557" sldId="516"/>
            <ac:spMk id="15" creationId="{9BFFC6CE-CBC0-4940-A1B0-8E51DBCA956A}"/>
          </ac:spMkLst>
        </pc:spChg>
        <pc:picChg chg="del">
          <ac:chgData name="Frederic Tregret" userId="8d14f05e-03e5-400f-9f01-f5f99516584d" providerId="ADAL" clId="{8A72D8BA-8001-4C1E-A81E-769F339C85AB}" dt="2021-03-17T08:53:52.969" v="389" actId="478"/>
          <ac:picMkLst>
            <pc:docMk/>
            <pc:sldMk cId="91326557" sldId="516"/>
            <ac:picMk id="3" creationId="{E9C5E4CA-5891-4E02-BA27-9302CCE7061A}"/>
          </ac:picMkLst>
        </pc:picChg>
        <pc:picChg chg="add del mod">
          <ac:chgData name="Frederic Tregret" userId="8d14f05e-03e5-400f-9f01-f5f99516584d" providerId="ADAL" clId="{8A72D8BA-8001-4C1E-A81E-769F339C85AB}" dt="2021-03-17T08:54:06.123" v="393" actId="478"/>
          <ac:picMkLst>
            <pc:docMk/>
            <pc:sldMk cId="91326557" sldId="516"/>
            <ac:picMk id="5" creationId="{E2BC94C8-5C97-4E62-908D-9893597D981E}"/>
          </ac:picMkLst>
        </pc:picChg>
        <pc:picChg chg="add mod">
          <ac:chgData name="Frederic Tregret" userId="8d14f05e-03e5-400f-9f01-f5f99516584d" providerId="ADAL" clId="{8A72D8BA-8001-4C1E-A81E-769F339C85AB}" dt="2021-03-17T08:55:58.530" v="399" actId="1076"/>
          <ac:picMkLst>
            <pc:docMk/>
            <pc:sldMk cId="91326557" sldId="516"/>
            <ac:picMk id="6" creationId="{3BE22C2D-28A1-4871-8FAA-EB3A7C54E689}"/>
          </ac:picMkLst>
        </pc:picChg>
      </pc:sldChg>
    </pc:docChg>
  </pc:docChgLst>
  <pc:docChgLst>
    <pc:chgData name="Frederic Tregret" userId="8d14f05e-03e5-400f-9f01-f5f99516584d" providerId="ADAL" clId="{5B556F3E-009B-4608-8D1A-EBE8794A3BCB}"/>
    <pc:docChg chg="undo redo custSel modSld">
      <pc:chgData name="Frederic Tregret" userId="8d14f05e-03e5-400f-9f01-f5f99516584d" providerId="ADAL" clId="{5B556F3E-009B-4608-8D1A-EBE8794A3BCB}" dt="2021-03-18T15:32:24.766" v="158" actId="6549"/>
      <pc:docMkLst>
        <pc:docMk/>
      </pc:docMkLst>
      <pc:sldChg chg="modSp">
        <pc:chgData name="Frederic Tregret" userId="8d14f05e-03e5-400f-9f01-f5f99516584d" providerId="ADAL" clId="{5B556F3E-009B-4608-8D1A-EBE8794A3BCB}" dt="2021-03-18T11:08:21.563" v="68" actId="20577"/>
        <pc:sldMkLst>
          <pc:docMk/>
          <pc:sldMk cId="106566879" sldId="477"/>
        </pc:sldMkLst>
        <pc:spChg chg="mod">
          <ac:chgData name="Frederic Tregret" userId="8d14f05e-03e5-400f-9f01-f5f99516584d" providerId="ADAL" clId="{5B556F3E-009B-4608-8D1A-EBE8794A3BCB}" dt="2021-03-18T11:06:40.797" v="42" actId="20577"/>
          <ac:spMkLst>
            <pc:docMk/>
            <pc:sldMk cId="106566879" sldId="477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1:08:21.563" v="68" actId="20577"/>
          <ac:spMkLst>
            <pc:docMk/>
            <pc:sldMk cId="106566879" sldId="477"/>
            <ac:spMk id="15" creationId="{9BFFC6CE-CBC0-4940-A1B0-8E51DBCA956A}"/>
          </ac:spMkLst>
        </pc:spChg>
      </pc:sldChg>
      <pc:sldChg chg="modSp">
        <pc:chgData name="Frederic Tregret" userId="8d14f05e-03e5-400f-9f01-f5f99516584d" providerId="ADAL" clId="{5B556F3E-009B-4608-8D1A-EBE8794A3BCB}" dt="2021-03-18T11:04:48.986" v="18" actId="6549"/>
        <pc:sldMkLst>
          <pc:docMk/>
          <pc:sldMk cId="4211359986" sldId="494"/>
        </pc:sldMkLst>
        <pc:spChg chg="mod">
          <ac:chgData name="Frederic Tregret" userId="8d14f05e-03e5-400f-9f01-f5f99516584d" providerId="ADAL" clId="{5B556F3E-009B-4608-8D1A-EBE8794A3BCB}" dt="2021-03-18T11:04:48.986" v="18" actId="6549"/>
          <ac:spMkLst>
            <pc:docMk/>
            <pc:sldMk cId="4211359986" sldId="494"/>
            <ac:spMk id="7" creationId="{00000000-0000-0000-0000-000000000000}"/>
          </ac:spMkLst>
        </pc:spChg>
      </pc:sldChg>
      <pc:sldChg chg="modSp">
        <pc:chgData name="Frederic Tregret" userId="8d14f05e-03e5-400f-9f01-f5f99516584d" providerId="ADAL" clId="{5B556F3E-009B-4608-8D1A-EBE8794A3BCB}" dt="2021-03-18T11:06:59.957" v="51" actId="20577"/>
        <pc:sldMkLst>
          <pc:docMk/>
          <pc:sldMk cId="385936591" sldId="508"/>
        </pc:sldMkLst>
        <pc:spChg chg="mod">
          <ac:chgData name="Frederic Tregret" userId="8d14f05e-03e5-400f-9f01-f5f99516584d" providerId="ADAL" clId="{5B556F3E-009B-4608-8D1A-EBE8794A3BCB}" dt="2021-03-18T11:06:59.957" v="51" actId="20577"/>
          <ac:spMkLst>
            <pc:docMk/>
            <pc:sldMk cId="385936591" sldId="508"/>
            <ac:spMk id="2" creationId="{00000000-0000-0000-0000-000000000000}"/>
          </ac:spMkLst>
        </pc:spChg>
      </pc:sldChg>
      <pc:sldChg chg="modSp">
        <pc:chgData name="Frederic Tregret" userId="8d14f05e-03e5-400f-9f01-f5f99516584d" providerId="ADAL" clId="{5B556F3E-009B-4608-8D1A-EBE8794A3BCB}" dt="2021-03-18T11:10:45.791" v="128" actId="20577"/>
        <pc:sldMkLst>
          <pc:docMk/>
          <pc:sldMk cId="3918250923" sldId="509"/>
        </pc:sldMkLst>
        <pc:spChg chg="mod">
          <ac:chgData name="Frederic Tregret" userId="8d14f05e-03e5-400f-9f01-f5f99516584d" providerId="ADAL" clId="{5B556F3E-009B-4608-8D1A-EBE8794A3BCB}" dt="2021-03-18T11:07:09.708" v="54" actId="20577"/>
          <ac:spMkLst>
            <pc:docMk/>
            <pc:sldMk cId="3918250923" sldId="509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1:10:45.791" v="128" actId="20577"/>
          <ac:spMkLst>
            <pc:docMk/>
            <pc:sldMk cId="3918250923" sldId="509"/>
            <ac:spMk id="15" creationId="{9BFFC6CE-CBC0-4940-A1B0-8E51DBCA956A}"/>
          </ac:spMkLst>
        </pc:spChg>
      </pc:sldChg>
      <pc:sldChg chg="modSp">
        <pc:chgData name="Frederic Tregret" userId="8d14f05e-03e5-400f-9f01-f5f99516584d" providerId="ADAL" clId="{5B556F3E-009B-4608-8D1A-EBE8794A3BCB}" dt="2021-03-18T11:07:20.820" v="57" actId="20577"/>
        <pc:sldMkLst>
          <pc:docMk/>
          <pc:sldMk cId="3031330407" sldId="511"/>
        </pc:sldMkLst>
        <pc:spChg chg="mod">
          <ac:chgData name="Frederic Tregret" userId="8d14f05e-03e5-400f-9f01-f5f99516584d" providerId="ADAL" clId="{5B556F3E-009B-4608-8D1A-EBE8794A3BCB}" dt="2021-03-18T11:07:20.820" v="57" actId="20577"/>
          <ac:spMkLst>
            <pc:docMk/>
            <pc:sldMk cId="3031330407" sldId="511"/>
            <ac:spMk id="2" creationId="{00000000-0000-0000-0000-000000000000}"/>
          </ac:spMkLst>
        </pc:spChg>
      </pc:sldChg>
      <pc:sldChg chg="modSp">
        <pc:chgData name="Frederic Tregret" userId="8d14f05e-03e5-400f-9f01-f5f99516584d" providerId="ADAL" clId="{5B556F3E-009B-4608-8D1A-EBE8794A3BCB}" dt="2021-03-18T15:31:15.289" v="154" actId="20577"/>
        <pc:sldMkLst>
          <pc:docMk/>
          <pc:sldMk cId="1646062703" sldId="512"/>
        </pc:sldMkLst>
        <pc:spChg chg="mod">
          <ac:chgData name="Frederic Tregret" userId="8d14f05e-03e5-400f-9f01-f5f99516584d" providerId="ADAL" clId="{5B556F3E-009B-4608-8D1A-EBE8794A3BCB}" dt="2021-03-18T11:07:48.960" v="60" actId="20577"/>
          <ac:spMkLst>
            <pc:docMk/>
            <pc:sldMk cId="1646062703" sldId="512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5:31:15.289" v="154" actId="20577"/>
          <ac:spMkLst>
            <pc:docMk/>
            <pc:sldMk cId="1646062703" sldId="512"/>
            <ac:spMk id="15" creationId="{9BFFC6CE-CBC0-4940-A1B0-8E51DBCA956A}"/>
          </ac:spMkLst>
        </pc:spChg>
      </pc:sldChg>
      <pc:sldChg chg="modSp">
        <pc:chgData name="Frederic Tregret" userId="8d14f05e-03e5-400f-9f01-f5f99516584d" providerId="ADAL" clId="{5B556F3E-009B-4608-8D1A-EBE8794A3BCB}" dt="2021-03-18T15:31:34.286" v="155" actId="6549"/>
        <pc:sldMkLst>
          <pc:docMk/>
          <pc:sldMk cId="613183183" sldId="513"/>
        </pc:sldMkLst>
        <pc:spChg chg="mod">
          <ac:chgData name="Frederic Tregret" userId="8d14f05e-03e5-400f-9f01-f5f99516584d" providerId="ADAL" clId="{5B556F3E-009B-4608-8D1A-EBE8794A3BCB}" dt="2021-03-18T15:31:34.286" v="155" actId="6549"/>
          <ac:spMkLst>
            <pc:docMk/>
            <pc:sldMk cId="613183183" sldId="513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1:16:31.362" v="152" actId="1036"/>
          <ac:spMkLst>
            <pc:docMk/>
            <pc:sldMk cId="613183183" sldId="513"/>
            <ac:spMk id="17" creationId="{6BD39E9F-8A09-49AB-8809-7782A62A9754}"/>
          </ac:spMkLst>
        </pc:spChg>
        <pc:picChg chg="mod">
          <ac:chgData name="Frederic Tregret" userId="8d14f05e-03e5-400f-9f01-f5f99516584d" providerId="ADAL" clId="{5B556F3E-009B-4608-8D1A-EBE8794A3BCB}" dt="2021-03-18T11:13:56.348" v="134" actId="1076"/>
          <ac:picMkLst>
            <pc:docMk/>
            <pc:sldMk cId="613183183" sldId="513"/>
            <ac:picMk id="3" creationId="{CF02B199-A04C-42CA-AC6F-27935F8715A4}"/>
          </ac:picMkLst>
        </pc:picChg>
      </pc:sldChg>
      <pc:sldChg chg="modSp">
        <pc:chgData name="Frederic Tregret" userId="8d14f05e-03e5-400f-9f01-f5f99516584d" providerId="ADAL" clId="{5B556F3E-009B-4608-8D1A-EBE8794A3BCB}" dt="2021-03-18T15:31:46.808" v="156" actId="6549"/>
        <pc:sldMkLst>
          <pc:docMk/>
          <pc:sldMk cId="772174565" sldId="514"/>
        </pc:sldMkLst>
        <pc:spChg chg="mod">
          <ac:chgData name="Frederic Tregret" userId="8d14f05e-03e5-400f-9f01-f5f99516584d" providerId="ADAL" clId="{5B556F3E-009B-4608-8D1A-EBE8794A3BCB}" dt="2021-03-18T15:31:46.808" v="156" actId="6549"/>
          <ac:spMkLst>
            <pc:docMk/>
            <pc:sldMk cId="772174565" sldId="514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1:11:57.246" v="133" actId="20577"/>
          <ac:spMkLst>
            <pc:docMk/>
            <pc:sldMk cId="772174565" sldId="514"/>
            <ac:spMk id="15" creationId="{9BFFC6CE-CBC0-4940-A1B0-8E51DBCA956A}"/>
          </ac:spMkLst>
        </pc:spChg>
        <pc:grpChg chg="mod">
          <ac:chgData name="Frederic Tregret" userId="8d14f05e-03e5-400f-9f01-f5f99516584d" providerId="ADAL" clId="{5B556F3E-009B-4608-8D1A-EBE8794A3BCB}" dt="2021-03-18T11:15:05.388" v="138" actId="1076"/>
          <ac:grpSpMkLst>
            <pc:docMk/>
            <pc:sldMk cId="772174565" sldId="514"/>
            <ac:grpSpMk id="7" creationId="{E957560B-C081-4B74-A645-23F91342DA0C}"/>
          </ac:grpSpMkLst>
        </pc:grpChg>
      </pc:sldChg>
      <pc:sldChg chg="modSp">
        <pc:chgData name="Frederic Tregret" userId="8d14f05e-03e5-400f-9f01-f5f99516584d" providerId="ADAL" clId="{5B556F3E-009B-4608-8D1A-EBE8794A3BCB}" dt="2021-03-18T15:32:17.007" v="157" actId="6549"/>
        <pc:sldMkLst>
          <pc:docMk/>
          <pc:sldMk cId="3630081191" sldId="515"/>
        </pc:sldMkLst>
        <pc:spChg chg="mod">
          <ac:chgData name="Frederic Tregret" userId="8d14f05e-03e5-400f-9f01-f5f99516584d" providerId="ADAL" clId="{5B556F3E-009B-4608-8D1A-EBE8794A3BCB}" dt="2021-03-18T15:32:17.007" v="157" actId="6549"/>
          <ac:spMkLst>
            <pc:docMk/>
            <pc:sldMk cId="3630081191" sldId="515"/>
            <ac:spMk id="2" creationId="{00000000-0000-0000-0000-000000000000}"/>
          </ac:spMkLst>
        </pc:spChg>
        <pc:spChg chg="mod">
          <ac:chgData name="Frederic Tregret" userId="8d14f05e-03e5-400f-9f01-f5f99516584d" providerId="ADAL" clId="{5B556F3E-009B-4608-8D1A-EBE8794A3BCB}" dt="2021-03-18T11:15:36.309" v="143" actId="1036"/>
          <ac:spMkLst>
            <pc:docMk/>
            <pc:sldMk cId="3630081191" sldId="515"/>
            <ac:spMk id="8" creationId="{10226A78-A01E-46B3-B216-E22A3C950A13}"/>
          </ac:spMkLst>
        </pc:spChg>
        <pc:spChg chg="mod">
          <ac:chgData name="Frederic Tregret" userId="8d14f05e-03e5-400f-9f01-f5f99516584d" providerId="ADAL" clId="{5B556F3E-009B-4608-8D1A-EBE8794A3BCB}" dt="2021-03-18T11:15:36.309" v="143" actId="1036"/>
          <ac:spMkLst>
            <pc:docMk/>
            <pc:sldMk cId="3630081191" sldId="515"/>
            <ac:spMk id="12" creationId="{376D94FC-06D9-42A8-8C8D-86A481F89D06}"/>
          </ac:spMkLst>
        </pc:spChg>
        <pc:picChg chg="mod">
          <ac:chgData name="Frederic Tregret" userId="8d14f05e-03e5-400f-9f01-f5f99516584d" providerId="ADAL" clId="{5B556F3E-009B-4608-8D1A-EBE8794A3BCB}" dt="2021-03-18T11:15:36.309" v="143" actId="1036"/>
          <ac:picMkLst>
            <pc:docMk/>
            <pc:sldMk cId="3630081191" sldId="515"/>
            <ac:picMk id="3" creationId="{4D639431-8DF5-4147-AB2C-00B27C4AE8FB}"/>
          </ac:picMkLst>
        </pc:picChg>
      </pc:sldChg>
      <pc:sldChg chg="modSp">
        <pc:chgData name="Frederic Tregret" userId="8d14f05e-03e5-400f-9f01-f5f99516584d" providerId="ADAL" clId="{5B556F3E-009B-4608-8D1A-EBE8794A3BCB}" dt="2021-03-18T15:32:24.766" v="158" actId="6549"/>
        <pc:sldMkLst>
          <pc:docMk/>
          <pc:sldMk cId="91326557" sldId="516"/>
        </pc:sldMkLst>
        <pc:spChg chg="mod">
          <ac:chgData name="Frederic Tregret" userId="8d14f05e-03e5-400f-9f01-f5f99516584d" providerId="ADAL" clId="{5B556F3E-009B-4608-8D1A-EBE8794A3BCB}" dt="2021-03-18T15:32:24.766" v="158" actId="6549"/>
          <ac:spMkLst>
            <pc:docMk/>
            <pc:sldMk cId="91326557" sldId="516"/>
            <ac:spMk id="2" creationId="{00000000-0000-0000-0000-000000000000}"/>
          </ac:spMkLst>
        </pc:spChg>
        <pc:picChg chg="mod">
          <ac:chgData name="Frederic Tregret" userId="8d14f05e-03e5-400f-9f01-f5f99516584d" providerId="ADAL" clId="{5B556F3E-009B-4608-8D1A-EBE8794A3BCB}" dt="2021-03-18T11:15:56.544" v="147" actId="1076"/>
          <ac:picMkLst>
            <pc:docMk/>
            <pc:sldMk cId="91326557" sldId="516"/>
            <ac:picMk id="6" creationId="{3BE22C2D-28A1-4871-8FAA-EB3A7C54E6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F7E3A383-60C9-41F7-BD1D-29835F22E1D3}" type="datetime1">
              <a:rPr lang="fr-FR"/>
              <a:pPr/>
              <a:t>21/11/2023</a:t>
            </a:fld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A7815FF9-2835-4963-8D1E-203469E30B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57D044A-8D6E-416B-B2AB-DD3C1EB5EDE1}" type="datetime1">
              <a:rPr lang="fr-FR"/>
              <a:pPr/>
              <a:t>21/11/2023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EAFC692-B18B-4A77-83E9-EB45935E076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1pPr>
    <a:lvl2pPr marL="36512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2pPr>
    <a:lvl3pPr marL="73024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3pPr>
    <a:lvl4pPr marL="109536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4pPr>
    <a:lvl5pPr marL="146048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5pPr>
    <a:lvl6pPr marL="182560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072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583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095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.univ-paris1.fr/gun-pers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ent.univ-paris1.fr/gun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mailto:assistance-dsiun@univ-paris1.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985" y="987575"/>
            <a:ext cx="8424935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 de travail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16" name="Pentagone 15"/>
          <p:cNvSpPr/>
          <p:nvPr userDrawn="1"/>
        </p:nvSpPr>
        <p:spPr>
          <a:xfrm>
            <a:off x="6660232" y="3867895"/>
            <a:ext cx="1244138" cy="215999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E:\IMAGES\+FREE\Free-4-Descubes\dreamstimefree_57261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62381" r="198" b="24741"/>
          <a:stretch/>
        </p:blipFill>
        <p:spPr bwMode="auto">
          <a:xfrm>
            <a:off x="1207436" y="2561976"/>
            <a:ext cx="6912000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Mars 2021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pic>
        <p:nvPicPr>
          <p:cNvPr id="24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B7A4428-51DA-4CFF-9D38-5D8A247A4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00" y="2556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4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3349" y="987575"/>
            <a:ext cx="8051099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 de travail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3349" y="2628000"/>
            <a:ext cx="8051099" cy="11521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Le pad est un fichier de texte </a:t>
            </a:r>
          </a:p>
          <a:p>
            <a:pPr lvl="0"/>
            <a:r>
              <a:rPr lang="fr-FR" dirty="0"/>
              <a:t>Modifiez …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34" name="Pentagone 33"/>
          <p:cNvSpPr/>
          <p:nvPr userDrawn="1"/>
        </p:nvSpPr>
        <p:spPr>
          <a:xfrm>
            <a:off x="6640230" y="3870000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rgbClr val="727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cxnSp>
        <p:nvCxnSpPr>
          <p:cNvPr id="49" name="Connecteur droit 48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Mars 2021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8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DDEE17E1-FBFC-4762-8B99-628CF652D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000" y="2556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68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3953257" cy="350517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r>
              <a:rPr lang="fr-FR" dirty="0"/>
              <a:t>Arial 13 – 12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Convertir un fichier en PDF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774048FB-A257-47FA-A2E0-B25323B7F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494" y="284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3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6511" y="3723878"/>
            <a:ext cx="9217024" cy="1202406"/>
          </a:xfrm>
          <a:prstGeom prst="rect">
            <a:avLst/>
          </a:prstGeom>
          <a:solidFill>
            <a:schemeClr val="bg2"/>
          </a:solidFill>
          <a:ln>
            <a:solidFill>
              <a:srgbClr val="CE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Convertir un fichier en PDF</a:t>
            </a: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827584" y="2715766"/>
            <a:ext cx="75489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fr-FR" sz="1000" dirty="0">
              <a:solidFill>
                <a:schemeClr val="tx1"/>
              </a:solidFill>
            </a:endParaRPr>
          </a:p>
          <a:p>
            <a:pPr algn="ctr">
              <a:lnSpc>
                <a:spcPts val="900"/>
              </a:lnSpc>
            </a:pPr>
            <a:r>
              <a:rPr lang="fr-FR" sz="1000" dirty="0">
                <a:solidFill>
                  <a:schemeClr val="tx1"/>
                </a:solidFill>
              </a:rPr>
              <a:t>Consultez aussi le </a:t>
            </a:r>
            <a:r>
              <a:rPr lang="fr-FR" sz="1000" b="1" dirty="0">
                <a:solidFill>
                  <a:schemeClr val="tx1"/>
                </a:solidFill>
              </a:rPr>
              <a:t>Guide des services numériques </a:t>
            </a:r>
            <a:r>
              <a:rPr lang="fr-FR" sz="1000" dirty="0">
                <a:solidFill>
                  <a:schemeClr val="tx1"/>
                </a:solidFill>
              </a:rPr>
              <a:t>de Paris 1 :</a:t>
            </a:r>
          </a:p>
          <a:p>
            <a:pPr>
              <a:lnSpc>
                <a:spcPts val="900"/>
              </a:lnSpc>
            </a:pPr>
            <a:r>
              <a:rPr lang="fr-FR" sz="1000" dirty="0">
                <a:solidFill>
                  <a:schemeClr val="tx1"/>
                </a:solidFill>
              </a:rPr>
              <a:t> 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Version étudiants : </a:t>
            </a:r>
            <a:r>
              <a:rPr lang="fr-FR" sz="1000" b="0" dirty="0">
                <a:solidFill>
                  <a:schemeClr val="tx1"/>
                </a:solidFill>
                <a:hlinkClick r:id="rId2"/>
              </a:rPr>
              <a:t>ent.univ-paris1.fr/gun </a:t>
            </a:r>
            <a:endParaRPr lang="fr-FR" sz="1000" b="0" dirty="0">
              <a:solidFill>
                <a:schemeClr val="tx1"/>
              </a:solidFill>
            </a:endParaRP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 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Version personnels : </a:t>
            </a:r>
            <a:r>
              <a:rPr lang="fr-FR" sz="1000" b="0" dirty="0">
                <a:solidFill>
                  <a:schemeClr val="tx1"/>
                </a:solidFill>
                <a:hlinkClick r:id="rId3"/>
              </a:rPr>
              <a:t>ent.univ-paris1.fr/gun-pers </a:t>
            </a:r>
            <a:endParaRPr lang="fr-FR" sz="1000" b="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10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Contact DSIUN pour toutes informations</a:t>
            </a:r>
            <a:r>
              <a:rPr lang="fr-FR" sz="1000" baseline="0" dirty="0">
                <a:solidFill>
                  <a:schemeClr val="tx1"/>
                </a:solidFill>
              </a:rPr>
              <a:t> complémentaires</a:t>
            </a:r>
            <a:r>
              <a:rPr lang="fr-FR" sz="1000" dirty="0">
                <a:solidFill>
                  <a:schemeClr val="tx1"/>
                </a:solidFill>
              </a:rPr>
              <a:t> :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Tél. : +33 (0) 1 44 07 89 65   |   Courriel : </a:t>
            </a:r>
            <a:r>
              <a:rPr lang="fr-FR" sz="1000" dirty="0">
                <a:solidFill>
                  <a:schemeClr val="tx1"/>
                </a:solidFill>
                <a:hlinkClick r:id="rId4"/>
              </a:rPr>
              <a:t>assistance-dsiun@univ-paris1.fr</a:t>
            </a:r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9" name="Image 28" descr="Capture d’écran 2019-05-20 à 15.11.4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10" y="2066869"/>
            <a:ext cx="683999" cy="648897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4234C08C-9E57-4272-BB51-D34C25F4E1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494" y="284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4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8" y="205980"/>
            <a:ext cx="7571185" cy="691586"/>
          </a:xfrm>
          <a:prstGeom prst="rect">
            <a:avLst/>
          </a:prstGeom>
        </p:spPr>
        <p:txBody>
          <a:bodyPr vert="horz" lIns="80583" tIns="40290" rIns="80583" bIns="40290" rtlCol="0" anchor="ctr">
            <a:noAutofit/>
          </a:bodyPr>
          <a:lstStyle/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8" y="1200152"/>
            <a:ext cx="7571185" cy="3423828"/>
          </a:xfrm>
          <a:prstGeom prst="rect">
            <a:avLst/>
          </a:prstGeom>
        </p:spPr>
        <p:txBody>
          <a:bodyPr vert="horz" lIns="80583" tIns="40290" rIns="80583" bIns="4029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5" r:id="rId3"/>
    <p:sldLayoutId id="2147483700" r:id="rId4"/>
  </p:sldLayoutIdLst>
  <p:transition>
    <p:fade/>
  </p:transition>
  <p:hf hdr="0" dt="0"/>
  <p:txStyles>
    <p:titleStyle>
      <a:lvl1pPr algn="l" defTabSz="805821" rtl="0" eaLnBrk="1" latinLnBrk="0" hangingPunct="1">
        <a:spcBef>
          <a:spcPct val="0"/>
        </a:spcBef>
        <a:buNone/>
        <a:defRPr sz="3400" b="1" kern="1200">
          <a:solidFill>
            <a:srgbClr val="002060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02183" indent="-302183" algn="l" defTabSz="8058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654729" indent="-251819" algn="l" defTabSz="80582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00727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410186" indent="-201456" algn="l" defTabSz="805821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813097" indent="-201456" algn="l" defTabSz="805821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21600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91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82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739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91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82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73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64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55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463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37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3284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/>
              <a:t>Convertir un fichier en PDF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53349" y="2628000"/>
            <a:ext cx="6178891" cy="1152128"/>
          </a:xfrm>
        </p:spPr>
        <p:txBody>
          <a:bodyPr>
            <a:noAutofit/>
          </a:bodyPr>
          <a:lstStyle/>
          <a:p>
            <a:pPr algn="l"/>
            <a:r>
              <a:rPr lang="fr-FR" sz="1400" dirty="0"/>
              <a:t>Vous disposez dans Windows d'une imprimante préinstallée capable de convertir vos documents au format PDF</a:t>
            </a:r>
          </a:p>
          <a:p>
            <a:pPr algn="l"/>
            <a:r>
              <a:rPr lang="fr-FR" sz="1400" dirty="0"/>
              <a:t>Cette imprimante est disponible dans l'ensemble de vos applications, Word, Excel, Powerpoint, image, etc..</a:t>
            </a:r>
          </a:p>
          <a:p>
            <a:pPr algn="l"/>
            <a:r>
              <a:rPr lang="fr-FR" sz="1400" dirty="0"/>
              <a:t>Le nom de cette imprimante est : Microsoft </a:t>
            </a:r>
            <a:r>
              <a:rPr lang="fr-FR" sz="1400" dirty="0" err="1"/>
              <a:t>Print</a:t>
            </a:r>
            <a:r>
              <a:rPr lang="fr-FR" sz="1400" dirty="0"/>
              <a:t> to PDF</a:t>
            </a:r>
          </a:p>
        </p:txBody>
      </p:sp>
      <p:pic>
        <p:nvPicPr>
          <p:cNvPr id="6147" name="Picture 3" descr="D:\PROJETS\AIDE\Annuaire\IMG\dreamstimefree_1560425-Paul Moore-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8109"/>
            <a:ext cx="2835221" cy="18995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599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Convertir d’autres types de fichiers en PDF - exemple image (4)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b="1" dirty="0">
                <a:solidFill>
                  <a:srgbClr val="393C40"/>
                </a:solidFill>
              </a:rPr>
              <a:t>Nommez</a:t>
            </a:r>
            <a:r>
              <a:rPr lang="fr-FR" dirty="0">
                <a:solidFill>
                  <a:srgbClr val="393C40"/>
                </a:solidFill>
              </a:rPr>
              <a:t> votre fichier.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Puis cliquez sur « </a:t>
            </a:r>
            <a:r>
              <a:rPr lang="fr-FR" b="1" dirty="0"/>
              <a:t>Enregistrer</a:t>
            </a:r>
            <a:r>
              <a:rPr lang="fr-FR" dirty="0"/>
              <a:t> ». 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Votre document PDF a été créé.</a:t>
            </a:r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376D94FC-06D9-42A8-8C8D-86A481F89D06}"/>
              </a:ext>
            </a:extLst>
          </p:cNvPr>
          <p:cNvSpPr/>
          <p:nvPr/>
        </p:nvSpPr>
        <p:spPr>
          <a:xfrm>
            <a:off x="3687261" y="3728478"/>
            <a:ext cx="720080" cy="211424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E22C2D-28A1-4871-8FAA-EB3A7C54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4000"/>
            <a:ext cx="43270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65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&amp; ressources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7354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D9C8640-E5AC-456A-8CC1-B1EAB51B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080000"/>
            <a:ext cx="3623343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Convertir en PDF depuis Word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6BD39E9F-8A09-49AB-8809-7782A62A9754}"/>
              </a:ext>
            </a:extLst>
          </p:cNvPr>
          <p:cNvSpPr/>
          <p:nvPr/>
        </p:nvSpPr>
        <p:spPr>
          <a:xfrm>
            <a:off x="843082" y="2319564"/>
            <a:ext cx="1152128" cy="1368152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Nous allons prendre pour exemple un </a:t>
            </a:r>
            <a:r>
              <a:rPr lang="fr-FR" b="1" dirty="0">
                <a:solidFill>
                  <a:srgbClr val="393C40"/>
                </a:solidFill>
              </a:rPr>
              <a:t>fichier Word (.docx), </a:t>
            </a:r>
            <a:r>
              <a:rPr lang="fr-FR" dirty="0">
                <a:solidFill>
                  <a:srgbClr val="393C40"/>
                </a:solidFill>
              </a:rPr>
              <a:t>cela fonctionne de manière similaire pour les fichiers Excel ou Powerpoint.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Ouvrez le fichier </a:t>
            </a:r>
            <a:r>
              <a:rPr lang="fr-FR" dirty="0">
                <a:solidFill>
                  <a:srgbClr val="393C40"/>
                </a:solidFill>
              </a:rPr>
              <a:t>à convertir dans Word.</a:t>
            </a:r>
            <a:endParaRPr lang="fr-FR" sz="1000" dirty="0"/>
          </a:p>
          <a:p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668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A66C06-B5BF-45C2-9C8A-57399DA9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8" y="987574"/>
            <a:ext cx="3651086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Convertir en PDF depuis Word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6BD39E9F-8A09-49AB-8809-7782A62A9754}"/>
              </a:ext>
            </a:extLst>
          </p:cNvPr>
          <p:cNvSpPr/>
          <p:nvPr/>
        </p:nvSpPr>
        <p:spPr>
          <a:xfrm>
            <a:off x="755576" y="1131590"/>
            <a:ext cx="288032" cy="144016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Dans Word, cliquez sur le menu «</a:t>
            </a:r>
            <a:r>
              <a:rPr lang="fr-FR" b="1" dirty="0">
                <a:solidFill>
                  <a:srgbClr val="393C40"/>
                </a:solidFill>
              </a:rPr>
              <a:t> Fichier</a:t>
            </a:r>
            <a:r>
              <a:rPr lang="fr-FR" dirty="0">
                <a:solidFill>
                  <a:srgbClr val="393C40"/>
                </a:solidFill>
              </a:rPr>
              <a:t> ».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365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42E2AAA-8169-4E42-8E37-F48F4828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96" y="1203598"/>
            <a:ext cx="3651085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Convertir en PDF depuis Word (3)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6BD39E9F-8A09-49AB-8809-7782A62A9754}"/>
              </a:ext>
            </a:extLst>
          </p:cNvPr>
          <p:cNvSpPr/>
          <p:nvPr/>
        </p:nvSpPr>
        <p:spPr>
          <a:xfrm>
            <a:off x="825996" y="2368430"/>
            <a:ext cx="576064" cy="144016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Puis sur « </a:t>
            </a:r>
            <a:r>
              <a:rPr lang="fr-FR" b="1" dirty="0">
                <a:solidFill>
                  <a:srgbClr val="393C40"/>
                </a:solidFill>
              </a:rPr>
              <a:t>Imprimer </a:t>
            </a:r>
            <a:r>
              <a:rPr lang="fr-FR" dirty="0">
                <a:solidFill>
                  <a:srgbClr val="393C40"/>
                </a:solidFill>
              </a:rPr>
              <a:t>».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Sélectionnez l’imprimante « </a:t>
            </a:r>
            <a:r>
              <a:rPr lang="fr-FR" b="1" dirty="0">
                <a:solidFill>
                  <a:srgbClr val="393C40"/>
                </a:solidFill>
              </a:rPr>
              <a:t>Microsoft </a:t>
            </a:r>
            <a:r>
              <a:rPr lang="fr-FR" b="1" dirty="0" err="1">
                <a:solidFill>
                  <a:srgbClr val="393C40"/>
                </a:solidFill>
              </a:rPr>
              <a:t>Print</a:t>
            </a:r>
            <a:r>
              <a:rPr lang="fr-FR" b="1" dirty="0">
                <a:solidFill>
                  <a:srgbClr val="393C40"/>
                </a:solidFill>
              </a:rPr>
              <a:t> to PDF</a:t>
            </a:r>
            <a:r>
              <a:rPr lang="fr-FR" dirty="0">
                <a:solidFill>
                  <a:srgbClr val="393C40"/>
                </a:solidFill>
              </a:rPr>
              <a:t> ».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Puis cliquez sur le bouton « </a:t>
            </a:r>
            <a:r>
              <a:rPr lang="fr-FR" b="1" dirty="0">
                <a:solidFill>
                  <a:srgbClr val="393C40"/>
                </a:solidFill>
              </a:rPr>
              <a:t>Imprimer</a:t>
            </a:r>
            <a:r>
              <a:rPr lang="fr-FR" dirty="0">
                <a:solidFill>
                  <a:srgbClr val="393C40"/>
                </a:solidFill>
              </a:rPr>
              <a:t> ».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8398D2B6-A9DD-41E2-8084-48E25CD80E01}"/>
              </a:ext>
            </a:extLst>
          </p:cNvPr>
          <p:cNvSpPr/>
          <p:nvPr/>
        </p:nvSpPr>
        <p:spPr>
          <a:xfrm>
            <a:off x="1475656" y="2195835"/>
            <a:ext cx="1224136" cy="432048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AA6E3FFA-1032-4AD4-9DFA-8F15A1C30680}"/>
              </a:ext>
            </a:extLst>
          </p:cNvPr>
          <p:cNvSpPr/>
          <p:nvPr/>
        </p:nvSpPr>
        <p:spPr>
          <a:xfrm>
            <a:off x="1497881" y="1742579"/>
            <a:ext cx="432048" cy="432048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509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467D00-BF7E-4960-A28B-911D1ED4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3998"/>
            <a:ext cx="4527123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83518"/>
            <a:ext cx="8008355" cy="720080"/>
          </a:xfrm>
        </p:spPr>
        <p:txBody>
          <a:bodyPr/>
          <a:lstStyle/>
          <a:p>
            <a:r>
              <a:rPr lang="fr-FR" dirty="0"/>
              <a:t> Convertir en PDF depuis Word (4)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Une fenêtre va s’ouvrir vous proposant </a:t>
            </a:r>
            <a:r>
              <a:rPr lang="fr-FR" b="1" dirty="0">
                <a:solidFill>
                  <a:srgbClr val="393C40"/>
                </a:solidFill>
              </a:rPr>
              <a:t>d’enregistrer</a:t>
            </a:r>
            <a:r>
              <a:rPr lang="fr-FR" dirty="0">
                <a:solidFill>
                  <a:srgbClr val="393C40"/>
                </a:solidFill>
              </a:rPr>
              <a:t> votre fichier PDF.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Nommez</a:t>
            </a:r>
            <a:r>
              <a:rPr lang="fr-FR" dirty="0">
                <a:solidFill>
                  <a:srgbClr val="393C40"/>
                </a:solidFill>
              </a:rPr>
              <a:t> votre fichier.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Puis cliquez sur le bouton « </a:t>
            </a:r>
            <a:r>
              <a:rPr lang="fr-FR" b="1" dirty="0">
                <a:solidFill>
                  <a:srgbClr val="393C40"/>
                </a:solidFill>
              </a:rPr>
              <a:t>Enregistrer</a:t>
            </a:r>
            <a:r>
              <a:rPr lang="fr-FR" dirty="0">
                <a:solidFill>
                  <a:srgbClr val="393C40"/>
                </a:solidFill>
              </a:rPr>
              <a:t> » afin d’enregistrer votre fichier PDF.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  <p:sp>
        <p:nvSpPr>
          <p:cNvPr id="8" name="Rectangle à coins arrondis 13">
            <a:extLst>
              <a:ext uri="{FF2B5EF4-FFF2-40B4-BE49-F238E27FC236}">
                <a16:creationId xmlns:a16="http://schemas.microsoft.com/office/drawing/2014/main" id="{A4026428-6447-47BC-AFFA-FCFA162F1CAC}"/>
              </a:ext>
            </a:extLst>
          </p:cNvPr>
          <p:cNvSpPr/>
          <p:nvPr/>
        </p:nvSpPr>
        <p:spPr>
          <a:xfrm>
            <a:off x="1741456" y="3928386"/>
            <a:ext cx="936104" cy="216424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59776AC4-BDDA-49EF-846E-1E9D7F4EE3C1}"/>
              </a:ext>
            </a:extLst>
          </p:cNvPr>
          <p:cNvSpPr/>
          <p:nvPr/>
        </p:nvSpPr>
        <p:spPr>
          <a:xfrm>
            <a:off x="3736478" y="4466190"/>
            <a:ext cx="778272" cy="288432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04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Convertir en PDF depuis Word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Votre fichier a été converti en PDF.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790CF0-9ECB-4AF5-9E7F-111736DC0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9800"/>
          <a:stretch/>
        </p:blipFill>
        <p:spPr>
          <a:xfrm>
            <a:off x="827584" y="1275606"/>
            <a:ext cx="408704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27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02B199-A04C-42CA-AC6F-27935F87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4000"/>
            <a:ext cx="3623346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Convertir d’autres types de fichiers en PDF - exemple image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6BD39E9F-8A09-49AB-8809-7782A62A9754}"/>
              </a:ext>
            </a:extLst>
          </p:cNvPr>
          <p:cNvSpPr/>
          <p:nvPr/>
        </p:nvSpPr>
        <p:spPr>
          <a:xfrm>
            <a:off x="2017824" y="3715933"/>
            <a:ext cx="1152128" cy="864096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Nous allons prendre pour exemple un </a:t>
            </a:r>
            <a:r>
              <a:rPr lang="fr-FR" b="1" dirty="0">
                <a:solidFill>
                  <a:srgbClr val="393C40"/>
                </a:solidFill>
              </a:rPr>
              <a:t>fichier image (.jpg) </a:t>
            </a:r>
            <a:r>
              <a:rPr lang="fr-FR" dirty="0">
                <a:solidFill>
                  <a:srgbClr val="393C40"/>
                </a:solidFill>
              </a:rPr>
              <a:t>afin de le convertir en fichier PDF.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1831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Convertir d’autres types de fichiers en PDF - exemple image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957560B-C081-4B74-A645-23F91342DA0C}"/>
              </a:ext>
            </a:extLst>
          </p:cNvPr>
          <p:cNvGrpSpPr/>
          <p:nvPr/>
        </p:nvGrpSpPr>
        <p:grpSpPr>
          <a:xfrm>
            <a:off x="827584" y="1296000"/>
            <a:ext cx="3039504" cy="3019920"/>
            <a:chOff x="827584" y="1201590"/>
            <a:chExt cx="3623346" cy="3600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F02B199-A04C-42CA-AC6F-27935F871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201590"/>
              <a:ext cx="3623346" cy="3600000"/>
            </a:xfrm>
            <a:prstGeom prst="rect">
              <a:avLst/>
            </a:prstGeom>
          </p:spPr>
        </p:pic>
        <p:sp>
          <p:nvSpPr>
            <p:cNvPr id="17" name="Rectangle à coins arrondis 13">
              <a:extLst>
                <a:ext uri="{FF2B5EF4-FFF2-40B4-BE49-F238E27FC236}">
                  <a16:creationId xmlns:a16="http://schemas.microsoft.com/office/drawing/2014/main" id="{6BD39E9F-8A09-49AB-8809-7782A62A9754}"/>
                </a:ext>
              </a:extLst>
            </p:cNvPr>
            <p:cNvSpPr/>
            <p:nvPr/>
          </p:nvSpPr>
          <p:spPr>
            <a:xfrm>
              <a:off x="2017824" y="3700058"/>
              <a:ext cx="1152128" cy="864096"/>
            </a:xfrm>
            <a:prstGeom prst="roundRect">
              <a:avLst/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Faites un </a:t>
            </a:r>
            <a:r>
              <a:rPr lang="fr-FR" b="1" dirty="0"/>
              <a:t>clic-droit</a:t>
            </a:r>
            <a:r>
              <a:rPr lang="fr-FR" dirty="0"/>
              <a:t> sur le fichier (ici l’image) et dans le menu contextuel qui apparait, cliquez sur « </a:t>
            </a:r>
            <a:r>
              <a:rPr lang="fr-FR" b="1" dirty="0"/>
              <a:t>Imprimer</a:t>
            </a:r>
            <a:r>
              <a:rPr lang="fr-FR" dirty="0"/>
              <a:t> ».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294F137-7283-40A2-A578-F0801B26536B}"/>
              </a:ext>
            </a:extLst>
          </p:cNvPr>
          <p:cNvGrpSpPr/>
          <p:nvPr/>
        </p:nvGrpSpPr>
        <p:grpSpPr>
          <a:xfrm>
            <a:off x="2792519" y="1696689"/>
            <a:ext cx="2516246" cy="1635646"/>
            <a:chOff x="2792519" y="1696689"/>
            <a:chExt cx="2516246" cy="163564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0B3D3BB-1A48-43CD-8001-C66AC2070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200"/>
            <a:stretch/>
          </p:blipFill>
          <p:spPr>
            <a:xfrm>
              <a:off x="2792520" y="1696689"/>
              <a:ext cx="2516245" cy="1635646"/>
            </a:xfrm>
            <a:prstGeom prst="rect">
              <a:avLst/>
            </a:prstGeom>
          </p:spPr>
        </p:pic>
        <p:sp>
          <p:nvSpPr>
            <p:cNvPr id="8" name="Rectangle à coins arrondis 13">
              <a:extLst>
                <a:ext uri="{FF2B5EF4-FFF2-40B4-BE49-F238E27FC236}">
                  <a16:creationId xmlns:a16="http://schemas.microsoft.com/office/drawing/2014/main" id="{10226A78-A01E-46B3-B216-E22A3C950A13}"/>
                </a:ext>
              </a:extLst>
            </p:cNvPr>
            <p:cNvSpPr/>
            <p:nvPr/>
          </p:nvSpPr>
          <p:spPr>
            <a:xfrm>
              <a:off x="2792519" y="2626549"/>
              <a:ext cx="2516245" cy="178261"/>
            </a:xfrm>
            <a:prstGeom prst="roundRect">
              <a:avLst/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745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639431-8DF5-4147-AB2C-00B27C4A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14615"/>
            <a:ext cx="4186047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Convertir d’autres types de fichiers en PDF - exemple image (3)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BFFC6CE-CBC0-4940-A1B0-8E51DBCA956A}"/>
              </a:ext>
            </a:extLst>
          </p:cNvPr>
          <p:cNvSpPr txBox="1">
            <a:spLocks/>
          </p:cNvSpPr>
          <p:nvPr/>
        </p:nvSpPr>
        <p:spPr>
          <a:xfrm>
            <a:off x="5508104" y="1275606"/>
            <a:ext cx="2880320" cy="3528392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000" dirty="0"/>
          </a:p>
          <a:p>
            <a:r>
              <a:rPr lang="fr-FR" dirty="0">
                <a:solidFill>
                  <a:srgbClr val="393C40"/>
                </a:solidFill>
              </a:rPr>
              <a:t>Dans le menu d’impression qui vient de s’ouvrir, sélectionnez comme imprimante « </a:t>
            </a:r>
            <a:r>
              <a:rPr lang="fr-FR" b="1" dirty="0">
                <a:solidFill>
                  <a:srgbClr val="393C40"/>
                </a:solidFill>
              </a:rPr>
              <a:t>Microsoft </a:t>
            </a:r>
            <a:r>
              <a:rPr lang="fr-FR" b="1" dirty="0" err="1">
                <a:solidFill>
                  <a:srgbClr val="393C40"/>
                </a:solidFill>
              </a:rPr>
              <a:t>Print</a:t>
            </a:r>
            <a:r>
              <a:rPr lang="fr-FR" b="1" dirty="0">
                <a:solidFill>
                  <a:srgbClr val="393C40"/>
                </a:solidFill>
              </a:rPr>
              <a:t> to PDF </a:t>
            </a:r>
            <a:r>
              <a:rPr lang="fr-FR" dirty="0">
                <a:solidFill>
                  <a:srgbClr val="393C40"/>
                </a:solidFill>
              </a:rPr>
              <a:t>».</a:t>
            </a: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Puis cliquez sur « </a:t>
            </a:r>
            <a:r>
              <a:rPr lang="fr-FR" b="1" dirty="0"/>
              <a:t>Imprimer</a:t>
            </a:r>
            <a:r>
              <a:rPr lang="fr-FR" dirty="0"/>
              <a:t> » afin de créer le document PDF.</a:t>
            </a:r>
          </a:p>
        </p:txBody>
      </p:sp>
      <p:sp>
        <p:nvSpPr>
          <p:cNvPr id="8" name="Rectangle à coins arrondis 13">
            <a:extLst>
              <a:ext uri="{FF2B5EF4-FFF2-40B4-BE49-F238E27FC236}">
                <a16:creationId xmlns:a16="http://schemas.microsoft.com/office/drawing/2014/main" id="{10226A78-A01E-46B3-B216-E22A3C950A13}"/>
              </a:ext>
            </a:extLst>
          </p:cNvPr>
          <p:cNvSpPr/>
          <p:nvPr/>
        </p:nvSpPr>
        <p:spPr>
          <a:xfrm>
            <a:off x="870872" y="2006703"/>
            <a:ext cx="1211844" cy="322277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376D94FC-06D9-42A8-8C8D-86A481F89D06}"/>
              </a:ext>
            </a:extLst>
          </p:cNvPr>
          <p:cNvSpPr/>
          <p:nvPr/>
        </p:nvSpPr>
        <p:spPr>
          <a:xfrm>
            <a:off x="3837355" y="4578327"/>
            <a:ext cx="604755" cy="211424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1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iche-usage-ENS-Modele2014">
  <a:themeElements>
    <a:clrScheme name="Fiche-EPI-2">
      <a:dk1>
        <a:srgbClr val="3F3F3F"/>
      </a:dk1>
      <a:lt1>
        <a:srgbClr val="FFFFFF"/>
      </a:lt1>
      <a:dk2>
        <a:srgbClr val="595959"/>
      </a:dk2>
      <a:lt2>
        <a:srgbClr val="E6E8EA"/>
      </a:lt2>
      <a:accent1>
        <a:srgbClr val="727780"/>
      </a:accent1>
      <a:accent2>
        <a:srgbClr val="CF4A02"/>
      </a:accent2>
      <a:accent3>
        <a:srgbClr val="D5DCEA"/>
      </a:accent3>
      <a:accent4>
        <a:srgbClr val="7C984A"/>
      </a:accent4>
      <a:accent5>
        <a:srgbClr val="9F6C07"/>
      </a:accent5>
      <a:accent6>
        <a:srgbClr val="00326E"/>
      </a:accent6>
      <a:hlink>
        <a:srgbClr val="20558A"/>
      </a:hlink>
      <a:folHlink>
        <a:srgbClr val="20558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6B2E37EBBA74C811EC048B98645A3" ma:contentTypeVersion="13" ma:contentTypeDescription="Crée un document." ma:contentTypeScope="" ma:versionID="bb50d28f16d127a120f9bba65397840f">
  <xsd:schema xmlns:xsd="http://www.w3.org/2001/XMLSchema" xmlns:xs="http://www.w3.org/2001/XMLSchema" xmlns:p="http://schemas.microsoft.com/office/2006/metadata/properties" xmlns:ns3="1c306418-1921-49b7-9a9a-8c654e3c5787" xmlns:ns4="d6cf089e-0b74-4e42-a539-a3937049acef" targetNamespace="http://schemas.microsoft.com/office/2006/metadata/properties" ma:root="true" ma:fieldsID="e761add3dc6896b932aad2892c34bb39" ns3:_="" ns4:_="">
    <xsd:import namespace="1c306418-1921-49b7-9a9a-8c654e3c5787"/>
    <xsd:import namespace="d6cf089e-0b74-4e42-a539-a3937049ac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6418-1921-49b7-9a9a-8c654e3c5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f089e-0b74-4e42-a539-a3937049a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E62337-1FAB-4168-B9CF-0BEB27D6D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06418-1921-49b7-9a9a-8c654e3c5787"/>
    <ds:schemaRef ds:uri="d6cf089e-0b74-4e42-a539-a3937049a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0EE1A7-1A46-44BE-83B6-E164F32AC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8058D-0818-4086-824C-FFBBA41066C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d6cf089e-0b74-4e42-a539-a3937049acef"/>
    <ds:schemaRef ds:uri="http://schemas.openxmlformats.org/package/2006/metadata/core-properties"/>
    <ds:schemaRef ds:uri="http://purl.org/dc/terms/"/>
    <ds:schemaRef ds:uri="1c306418-1921-49b7-9a9a-8c654e3c57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12952</TotalTime>
  <Words>360</Words>
  <Application>Microsoft Office PowerPoint</Application>
  <PresentationFormat>Affichage à l'écran (16:9)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fiche-usage-ENS-Modele2014</vt:lpstr>
      <vt:lpstr>Convertir un fichier en PDF</vt:lpstr>
      <vt:lpstr> Convertir en PDF depuis Word (1)</vt:lpstr>
      <vt:lpstr> Convertir en PDF depuis Word (2)</vt:lpstr>
      <vt:lpstr> Convertir en PDF depuis Word (3)</vt:lpstr>
      <vt:lpstr> Convertir en PDF depuis Word (4)</vt:lpstr>
      <vt:lpstr> Convertir en PDF depuis Word (5)</vt:lpstr>
      <vt:lpstr>Convertir d’autres types de fichiers en PDF - exemple image (1)</vt:lpstr>
      <vt:lpstr>Convertir d’autres types de fichiers en PDF - exemple image (2)</vt:lpstr>
      <vt:lpstr>Convertir d’autres types de fichiers en PDF - exemple image (3)</vt:lpstr>
      <vt:lpstr>Convertir d’autres types de fichiers en PDF - exemple image (4)</vt:lpstr>
      <vt:lpstr>Aide &amp; ressources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Convertir un fichier en PDF</dc:title>
  <dc:subject>Fiche aide</dc:subject>
  <dc:creator>UP1-DSIUN</dc:creator>
  <cp:keywords>aide;ent;annuaire;photo</cp:keywords>
  <cp:lastModifiedBy>Frederic Tregret</cp:lastModifiedBy>
  <cp:revision>1470</cp:revision>
  <cp:lastPrinted>2016-04-27T10:30:49Z</cp:lastPrinted>
  <dcterms:created xsi:type="dcterms:W3CDTF">2009-02-16T10:25:47Z</dcterms:created>
  <dcterms:modified xsi:type="dcterms:W3CDTF">2023-11-21T13:55:59Z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t">
    <vt:lpwstr>TICe </vt:lpwstr>
  </property>
  <property fmtid="{D5CDD505-2E9C-101B-9397-08002B2CF9AE}" pid="3" name="ContentTypeId">
    <vt:lpwstr>0x0101006AD6B2E37EBBA74C811EC048B98645A3</vt:lpwstr>
  </property>
  <property fmtid="{D5CDD505-2E9C-101B-9397-08002B2CF9AE}" pid="4" name="MSIP_Label_d5c20be7-c3a5-46e3-9158-fa8a02ce2395_Enabled">
    <vt:lpwstr>true</vt:lpwstr>
  </property>
  <property fmtid="{D5CDD505-2E9C-101B-9397-08002B2CF9AE}" pid="5" name="MSIP_Label_d5c20be7-c3a5-46e3-9158-fa8a02ce2395_SetDate">
    <vt:lpwstr>2023-11-21T13:55:58Z</vt:lpwstr>
  </property>
  <property fmtid="{D5CDD505-2E9C-101B-9397-08002B2CF9AE}" pid="6" name="MSIP_Label_d5c20be7-c3a5-46e3-9158-fa8a02ce2395_Method">
    <vt:lpwstr>Standard</vt:lpwstr>
  </property>
  <property fmtid="{D5CDD505-2E9C-101B-9397-08002B2CF9AE}" pid="7" name="MSIP_Label_d5c20be7-c3a5-46e3-9158-fa8a02ce2395_Name">
    <vt:lpwstr>defa4170-0d19-0005-0004-bc88714345d2</vt:lpwstr>
  </property>
  <property fmtid="{D5CDD505-2E9C-101B-9397-08002B2CF9AE}" pid="8" name="MSIP_Label_d5c20be7-c3a5-46e3-9158-fa8a02ce2395_SiteId">
    <vt:lpwstr>8c6f9078-037e-4261-a583-52a944e55f7f</vt:lpwstr>
  </property>
  <property fmtid="{D5CDD505-2E9C-101B-9397-08002B2CF9AE}" pid="9" name="MSIP_Label_d5c20be7-c3a5-46e3-9158-fa8a02ce2395_ActionId">
    <vt:lpwstr>9b468d0e-baef-43ac-9a74-b70ac9fce8f0</vt:lpwstr>
  </property>
  <property fmtid="{D5CDD505-2E9C-101B-9397-08002B2CF9AE}" pid="10" name="MSIP_Label_d5c20be7-c3a5-46e3-9158-fa8a02ce2395_ContentBits">
    <vt:lpwstr>0</vt:lpwstr>
  </property>
</Properties>
</file>