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250_ADAE1164.xml" ContentType="application/vnd.ms-powerpoint.comment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4"/>
  </p:sldMasterIdLst>
  <p:notesMasterIdLst>
    <p:notesMasterId r:id="rId34"/>
  </p:notesMasterIdLst>
  <p:handoutMasterIdLst>
    <p:handoutMasterId r:id="rId35"/>
  </p:handoutMasterIdLst>
  <p:sldIdLst>
    <p:sldId id="494" r:id="rId5"/>
    <p:sldId id="581" r:id="rId6"/>
    <p:sldId id="522" r:id="rId7"/>
    <p:sldId id="605" r:id="rId8"/>
    <p:sldId id="584" r:id="rId9"/>
    <p:sldId id="586" r:id="rId10"/>
    <p:sldId id="593" r:id="rId11"/>
    <p:sldId id="598" r:id="rId12"/>
    <p:sldId id="597" r:id="rId13"/>
    <p:sldId id="587" r:id="rId14"/>
    <p:sldId id="606" r:id="rId15"/>
    <p:sldId id="604" r:id="rId16"/>
    <p:sldId id="596" r:id="rId17"/>
    <p:sldId id="608" r:id="rId18"/>
    <p:sldId id="523" r:id="rId19"/>
    <p:sldId id="591" r:id="rId20"/>
    <p:sldId id="578" r:id="rId21"/>
    <p:sldId id="601" r:id="rId22"/>
    <p:sldId id="475" r:id="rId23"/>
    <p:sldId id="571" r:id="rId24"/>
    <p:sldId id="583" r:id="rId25"/>
    <p:sldId id="603" r:id="rId26"/>
    <p:sldId id="594" r:id="rId27"/>
    <p:sldId id="585" r:id="rId28"/>
    <p:sldId id="607" r:id="rId29"/>
    <p:sldId id="599" r:id="rId30"/>
    <p:sldId id="592" r:id="rId31"/>
    <p:sldId id="600" r:id="rId32"/>
    <p:sldId id="602" r:id="rId33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1pPr>
    <a:lvl2pPr marL="36512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2pPr>
    <a:lvl3pPr marL="73024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3pPr>
    <a:lvl4pPr marL="109536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4pPr>
    <a:lvl5pPr marL="146048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5pPr>
    <a:lvl6pPr marL="182560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6pPr>
    <a:lvl7pPr marL="219072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7pPr>
    <a:lvl8pPr marL="255583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8pPr>
    <a:lvl9pPr marL="292095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B58C15-1565-534F-8178-FBEA123137E0}" name="Frederic Tregret" initials="FT" userId="S::ftregret@univ-paris1.fr::8d14f05e-03e5-400f-9f01-f5f995165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A02"/>
    <a:srgbClr val="EEEEF0"/>
    <a:srgbClr val="053678"/>
    <a:srgbClr val="F0F0F4"/>
    <a:srgbClr val="E5EEF1"/>
    <a:srgbClr val="EEEEEE"/>
    <a:srgbClr val="E6E9EA"/>
    <a:srgbClr val="80FF00"/>
    <a:srgbClr val="CC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1DB0A-10EA-439A-8978-FA6B1F5DF7F0}" v="1" dt="2023-11-21T11:11:27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4" autoAdjust="0"/>
    <p:restoredTop sz="97139" autoAdjust="0"/>
  </p:normalViewPr>
  <p:slideViewPr>
    <p:cSldViewPr>
      <p:cViewPr varScale="1">
        <p:scale>
          <a:sx n="117" d="100"/>
          <a:sy n="117" d="100"/>
        </p:scale>
        <p:origin x="1068" y="72"/>
      </p:cViewPr>
      <p:guideLst>
        <p:guide orient="horz" pos="26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3378"/>
    </p:cViewPr>
  </p:sorterViewPr>
  <p:notesViewPr>
    <p:cSldViewPr>
      <p:cViewPr varScale="1">
        <p:scale>
          <a:sx n="48" d="100"/>
          <a:sy n="48" d="100"/>
        </p:scale>
        <p:origin x="289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Tregret" userId="8d14f05e-03e5-400f-9f01-f5f99516584d" providerId="ADAL" clId="{6AA9141D-03F0-47C7-B263-A949DF483056}"/>
    <pc:docChg chg="modSld">
      <pc:chgData name="Frederic Tregret" userId="8d14f05e-03e5-400f-9f01-f5f99516584d" providerId="ADAL" clId="{6AA9141D-03F0-47C7-B263-A949DF483056}" dt="2023-05-10T08:29:56.718" v="49" actId="255"/>
      <pc:docMkLst>
        <pc:docMk/>
      </pc:docMkLst>
      <pc:sldChg chg="modSp mod">
        <pc:chgData name="Frederic Tregret" userId="8d14f05e-03e5-400f-9f01-f5f99516584d" providerId="ADAL" clId="{6AA9141D-03F0-47C7-B263-A949DF483056}" dt="2023-05-10T08:29:56.718" v="49" actId="255"/>
        <pc:sldMkLst>
          <pc:docMk/>
          <pc:sldMk cId="3518364057" sldId="523"/>
        </pc:sldMkLst>
        <pc:spChg chg="mod">
          <ac:chgData name="Frederic Tregret" userId="8d14f05e-03e5-400f-9f01-f5f99516584d" providerId="ADAL" clId="{6AA9141D-03F0-47C7-B263-A949DF483056}" dt="2023-05-10T08:29:56.718" v="49" actId="255"/>
          <ac:spMkLst>
            <pc:docMk/>
            <pc:sldMk cId="3518364057" sldId="523"/>
            <ac:spMk id="6" creationId="{AF05B033-BDFC-47C2-9698-44DD2741D0DB}"/>
          </ac:spMkLst>
        </pc:spChg>
      </pc:sldChg>
    </pc:docChg>
  </pc:docChgLst>
  <pc:docChgLst>
    <pc:chgData name="Frederic Tregret" userId="8d14f05e-03e5-400f-9f01-f5f99516584d" providerId="ADAL" clId="{4C9EC28F-1BE7-4A37-81DA-2705A188F022}"/>
    <pc:docChg chg="undo redo custSel addSld modSld sldOrd modMainMaster">
      <pc:chgData name="Frederic Tregret" userId="8d14f05e-03e5-400f-9f01-f5f99516584d" providerId="ADAL" clId="{4C9EC28F-1BE7-4A37-81DA-2705A188F022}" dt="2023-02-02T10:41:48.703" v="2487"/>
      <pc:docMkLst>
        <pc:docMk/>
      </pc:docMkLst>
      <pc:sldChg chg="addSp delSp modSp mod">
        <pc:chgData name="Frederic Tregret" userId="8d14f05e-03e5-400f-9f01-f5f99516584d" providerId="ADAL" clId="{4C9EC28F-1BE7-4A37-81DA-2705A188F022}" dt="2023-02-02T07:51:07.332" v="2170" actId="1035"/>
        <pc:sldMkLst>
          <pc:docMk/>
          <pc:sldMk cId="4211359986" sldId="494"/>
        </pc:sldMkLst>
        <pc:spChg chg="mod">
          <ac:chgData name="Frederic Tregret" userId="8d14f05e-03e5-400f-9f01-f5f99516584d" providerId="ADAL" clId="{4C9EC28F-1BE7-4A37-81DA-2705A188F022}" dt="2023-01-04T13:30:47.239" v="0" actId="255"/>
          <ac:spMkLst>
            <pc:docMk/>
            <pc:sldMk cId="4211359986" sldId="494"/>
            <ac:spMk id="2" creationId="{00000000-0000-0000-0000-000000000000}"/>
          </ac:spMkLst>
        </pc:spChg>
        <pc:picChg chg="add mod ord">
          <ac:chgData name="Frederic Tregret" userId="8d14f05e-03e5-400f-9f01-f5f99516584d" providerId="ADAL" clId="{4C9EC28F-1BE7-4A37-81DA-2705A188F022}" dt="2023-02-02T07:51:07.332" v="2170" actId="1035"/>
          <ac:picMkLst>
            <pc:docMk/>
            <pc:sldMk cId="4211359986" sldId="494"/>
            <ac:picMk id="4" creationId="{55C67F76-F5CB-CFA7-B5DE-614A6EDC692B}"/>
          </ac:picMkLst>
        </pc:picChg>
        <pc:picChg chg="del">
          <ac:chgData name="Frederic Tregret" userId="8d14f05e-03e5-400f-9f01-f5f99516584d" providerId="ADAL" clId="{4C9EC28F-1BE7-4A37-81DA-2705A188F022}" dt="2023-02-02T07:49:07.075" v="2152" actId="478"/>
          <ac:picMkLst>
            <pc:docMk/>
            <pc:sldMk cId="4211359986" sldId="494"/>
            <ac:picMk id="6147" creationId="{00000000-0000-0000-0000-000000000000}"/>
          </ac:picMkLst>
        </pc:picChg>
      </pc:sldChg>
      <pc:sldChg chg="modSp mod">
        <pc:chgData name="Frederic Tregret" userId="8d14f05e-03e5-400f-9f01-f5f99516584d" providerId="ADAL" clId="{4C9EC28F-1BE7-4A37-81DA-2705A188F022}" dt="2023-02-01T09:43:00.361" v="1742" actId="20577"/>
        <pc:sldMkLst>
          <pc:docMk/>
          <pc:sldMk cId="3701239960" sldId="522"/>
        </pc:sldMkLst>
        <pc:spChg chg="mod">
          <ac:chgData name="Frederic Tregret" userId="8d14f05e-03e5-400f-9f01-f5f99516584d" providerId="ADAL" clId="{4C9EC28F-1BE7-4A37-81DA-2705A188F022}" dt="2023-02-01T09:43:00.361" v="1742" actId="20577"/>
          <ac:spMkLst>
            <pc:docMk/>
            <pc:sldMk cId="3701239960" sldId="522"/>
            <ac:spMk id="6" creationId="{AF05B033-BDFC-47C2-9698-44DD2741D0DB}"/>
          </ac:spMkLst>
        </pc:spChg>
      </pc:sldChg>
      <pc:sldChg chg="addSp delSp modSp mod ord modShow addCm delCm">
        <pc:chgData name="Frederic Tregret" userId="8d14f05e-03e5-400f-9f01-f5f99516584d" providerId="ADAL" clId="{4C9EC28F-1BE7-4A37-81DA-2705A188F022}" dt="2023-02-02T10:41:48.703" v="2487"/>
        <pc:sldMkLst>
          <pc:docMk/>
          <pc:sldMk cId="3288440462" sldId="571"/>
        </pc:sldMkLst>
        <pc:spChg chg="mod">
          <ac:chgData name="Frederic Tregret" userId="8d14f05e-03e5-400f-9f01-f5f99516584d" providerId="ADAL" clId="{4C9EC28F-1BE7-4A37-81DA-2705A188F022}" dt="2023-01-04T13:34:13.420" v="30" actId="20577"/>
          <ac:spMkLst>
            <pc:docMk/>
            <pc:sldMk cId="3288440462" sldId="571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3:04:09.354" v="675" actId="14100"/>
          <ac:spMkLst>
            <pc:docMk/>
            <pc:sldMk cId="3288440462" sldId="571"/>
            <ac:spMk id="9" creationId="{1BDBA7EB-CD43-BFD6-698F-05A4BFECE904}"/>
          </ac:spMkLst>
        </pc:spChg>
        <pc:picChg chg="add del mod">
          <ac:chgData name="Frederic Tregret" userId="8d14f05e-03e5-400f-9f01-f5f99516584d" providerId="ADAL" clId="{4C9EC28F-1BE7-4A37-81DA-2705A188F022}" dt="2023-01-26T12:56:58.643" v="667" actId="478"/>
          <ac:picMkLst>
            <pc:docMk/>
            <pc:sldMk cId="3288440462" sldId="571"/>
            <ac:picMk id="6" creationId="{92807814-D88D-8DF9-00BB-3DE45001DA93}"/>
          </ac:picMkLst>
        </pc:picChg>
        <pc:picChg chg="del">
          <ac:chgData name="Frederic Tregret" userId="8d14f05e-03e5-400f-9f01-f5f99516584d" providerId="ADAL" clId="{4C9EC28F-1BE7-4A37-81DA-2705A188F022}" dt="2023-01-26T13:03:44.738" v="670" actId="478"/>
          <ac:picMkLst>
            <pc:docMk/>
            <pc:sldMk cId="3288440462" sldId="571"/>
            <ac:picMk id="7" creationId="{A8E38299-46DA-33D6-A7A4-530C242D06EE}"/>
          </ac:picMkLst>
        </pc:picChg>
        <pc:picChg chg="add mod ord modCrop">
          <ac:chgData name="Frederic Tregret" userId="8d14f05e-03e5-400f-9f01-f5f99516584d" providerId="ADAL" clId="{4C9EC28F-1BE7-4A37-81DA-2705A188F022}" dt="2023-01-26T13:04:47.058" v="677" actId="732"/>
          <ac:picMkLst>
            <pc:docMk/>
            <pc:sldMk cId="3288440462" sldId="571"/>
            <ac:picMk id="10" creationId="{AFBF6551-1B4E-1F79-357D-119D9D94B4C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3:05:09.306" v="678"/>
              <pc2:cmMkLst xmlns:pc2="http://schemas.microsoft.com/office/powerpoint/2019/9/main/command">
                <pc:docMk/>
                <pc:sldMk cId="3288440462" sldId="571"/>
                <pc2:cmMk id="{6371786C-61F3-471D-8327-E818AF99D4C1}"/>
              </pc2:cmMkLst>
            </pc226:cmChg>
          </p:ext>
        </pc:extLst>
      </pc:sldChg>
      <pc:sldChg chg="addSp delSp modSp mod addCm delCm">
        <pc:chgData name="Frederic Tregret" userId="8d14f05e-03e5-400f-9f01-f5f99516584d" providerId="ADAL" clId="{4C9EC28F-1BE7-4A37-81DA-2705A188F022}" dt="2023-02-02T08:33:04.202" v="2485"/>
        <pc:sldMkLst>
          <pc:docMk/>
          <pc:sldMk cId="2645042270" sldId="578"/>
        </pc:sldMkLst>
        <pc:spChg chg="mod">
          <ac:chgData name="Frederic Tregret" userId="8d14f05e-03e5-400f-9f01-f5f99516584d" providerId="ADAL" clId="{4C9EC28F-1BE7-4A37-81DA-2705A188F022}" dt="2023-01-04T14:10:16.224" v="619" actId="20577"/>
          <ac:spMkLst>
            <pc:docMk/>
            <pc:sldMk cId="2645042270" sldId="578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04T14:13:51.767" v="645" actId="20577"/>
          <ac:spMkLst>
            <pc:docMk/>
            <pc:sldMk cId="2645042270" sldId="578"/>
            <ac:spMk id="3" creationId="{00000000-0000-0000-0000-000000000000}"/>
          </ac:spMkLst>
        </pc:spChg>
        <pc:spChg chg="del mod">
          <ac:chgData name="Frederic Tregret" userId="8d14f05e-03e5-400f-9f01-f5f99516584d" providerId="ADAL" clId="{4C9EC28F-1BE7-4A37-81DA-2705A188F022}" dt="2023-01-26T15:18:44.107" v="1684" actId="478"/>
          <ac:spMkLst>
            <pc:docMk/>
            <pc:sldMk cId="2645042270" sldId="578"/>
            <ac:spMk id="9" creationId="{03A19126-F574-17AF-D1E0-139FE4498664}"/>
          </ac:spMkLst>
        </pc:spChg>
        <pc:spChg chg="mod topLvl">
          <ac:chgData name="Frederic Tregret" userId="8d14f05e-03e5-400f-9f01-f5f99516584d" providerId="ADAL" clId="{4C9EC28F-1BE7-4A37-81DA-2705A188F022}" dt="2023-02-02T08:25:26.453" v="2427" actId="1036"/>
          <ac:spMkLst>
            <pc:docMk/>
            <pc:sldMk cId="2645042270" sldId="578"/>
            <ac:spMk id="23" creationId="{5F49AB15-CFDD-740D-5016-27063ACF26F3}"/>
          </ac:spMkLst>
        </pc:spChg>
        <pc:grpChg chg="add del mod">
          <ac:chgData name="Frederic Tregret" userId="8d14f05e-03e5-400f-9f01-f5f99516584d" providerId="ADAL" clId="{4C9EC28F-1BE7-4A37-81DA-2705A188F022}" dt="2023-02-02T08:21:05.733" v="2290" actId="165"/>
          <ac:grpSpMkLst>
            <pc:docMk/>
            <pc:sldMk cId="2645042270" sldId="578"/>
            <ac:grpSpMk id="10" creationId="{29F94FB0-070D-CF50-B4D7-49311E77CDE9}"/>
          </ac:grpSpMkLst>
        </pc:grpChg>
        <pc:picChg chg="del mod topLvl">
          <ac:chgData name="Frederic Tregret" userId="8d14f05e-03e5-400f-9f01-f5f99516584d" providerId="ADAL" clId="{4C9EC28F-1BE7-4A37-81DA-2705A188F022}" dt="2023-02-02T08:23:51.751" v="2360" actId="478"/>
          <ac:picMkLst>
            <pc:docMk/>
            <pc:sldMk cId="2645042270" sldId="578"/>
            <ac:picMk id="5" creationId="{E3C8A276-253E-CF51-B9E4-BB14AC67F625}"/>
          </ac:picMkLst>
        </pc:picChg>
        <pc:picChg chg="del">
          <ac:chgData name="Frederic Tregret" userId="8d14f05e-03e5-400f-9f01-f5f99516584d" providerId="ADAL" clId="{4C9EC28F-1BE7-4A37-81DA-2705A188F022}" dt="2023-01-26T15:18:41.693" v="1683" actId="27803"/>
          <ac:picMkLst>
            <pc:docMk/>
            <pc:sldMk cId="2645042270" sldId="578"/>
            <ac:picMk id="6" creationId="{03A19126-F574-17AF-D1E0-139FE4498664}"/>
          </ac:picMkLst>
        </pc:picChg>
        <pc:picChg chg="add mod ord">
          <ac:chgData name="Frederic Tregret" userId="8d14f05e-03e5-400f-9f01-f5f99516584d" providerId="ADAL" clId="{4C9EC28F-1BE7-4A37-81DA-2705A188F022}" dt="2023-02-02T08:24:35.099" v="2388" actId="167"/>
          <ac:picMkLst>
            <pc:docMk/>
            <pc:sldMk cId="2645042270" sldId="578"/>
            <ac:picMk id="6" creationId="{22213BD9-DA6C-EDC1-5170-CA9C2467B90D}"/>
          </ac:picMkLst>
        </pc:picChg>
        <pc:picChg chg="add mod ord topLvl">
          <ac:chgData name="Frederic Tregret" userId="8d14f05e-03e5-400f-9f01-f5f99516584d" providerId="ADAL" clId="{4C9EC28F-1BE7-4A37-81DA-2705A188F022}" dt="2023-02-02T08:21:19.381" v="2295" actId="167"/>
          <ac:picMkLst>
            <pc:docMk/>
            <pc:sldMk cId="2645042270" sldId="578"/>
            <ac:picMk id="8" creationId="{3F764D3E-D26B-9C40-614F-9EE34414699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Frederic Tregret" userId="8d14f05e-03e5-400f-9f01-f5f99516584d" providerId="ADAL" clId="{4C9EC28F-1BE7-4A37-81DA-2705A188F022}" dt="2023-02-02T08:33:04.202" v="2485"/>
              <pc2:cmMkLst xmlns:pc2="http://schemas.microsoft.com/office/powerpoint/2019/9/main/command">
                <pc:docMk/>
                <pc:sldMk cId="2645042270" sldId="578"/>
                <pc2:cmMk id="{5CD032F9-64BC-4DB7-96E5-DE4CA507F874}"/>
              </pc2:cmMkLst>
            </pc226:cmChg>
          </p:ext>
        </pc:extLst>
      </pc:sldChg>
      <pc:sldChg chg="addSp delSp modSp mod delCm">
        <pc:chgData name="Frederic Tregret" userId="8d14f05e-03e5-400f-9f01-f5f99516584d" providerId="ADAL" clId="{4C9EC28F-1BE7-4A37-81DA-2705A188F022}" dt="2023-01-26T12:55:10.620" v="661"/>
        <pc:sldMkLst>
          <pc:docMk/>
          <pc:sldMk cId="1073775632" sldId="581"/>
        </pc:sldMkLst>
        <pc:spChg chg="mod">
          <ac:chgData name="Frederic Tregret" userId="8d14f05e-03e5-400f-9f01-f5f99516584d" providerId="ADAL" clId="{4C9EC28F-1BE7-4A37-81DA-2705A188F022}" dt="2023-01-04T13:32:59.412" v="20" actId="20577"/>
          <ac:spMkLst>
            <pc:docMk/>
            <pc:sldMk cId="1073775632" sldId="581"/>
            <ac:spMk id="3" creationId="{00000000-0000-0000-0000-000000000000}"/>
          </ac:spMkLst>
        </pc:spChg>
        <pc:picChg chg="add mod modCrop">
          <ac:chgData name="Frederic Tregret" userId="8d14f05e-03e5-400f-9f01-f5f99516584d" providerId="ADAL" clId="{4C9EC28F-1BE7-4A37-81DA-2705A188F022}" dt="2023-01-26T12:52:44.949" v="657" actId="1076"/>
          <ac:picMkLst>
            <pc:docMk/>
            <pc:sldMk cId="1073775632" sldId="581"/>
            <ac:picMk id="6" creationId="{004BE871-381E-CF80-D3A8-8587B49ADB9D}"/>
          </ac:picMkLst>
        </pc:picChg>
        <pc:picChg chg="del">
          <ac:chgData name="Frederic Tregret" userId="8d14f05e-03e5-400f-9f01-f5f99516584d" providerId="ADAL" clId="{4C9EC28F-1BE7-4A37-81DA-2705A188F022}" dt="2023-01-04T13:33:39.810" v="21" actId="478"/>
          <ac:picMkLst>
            <pc:docMk/>
            <pc:sldMk cId="1073775632" sldId="581"/>
            <ac:picMk id="6" creationId="{F5FD35CB-5ADE-DD5D-2FBE-9BB458D4ACDE}"/>
          </ac:picMkLst>
        </pc:picChg>
        <pc:picChg chg="del mod">
          <ac:chgData name="Frederic Tregret" userId="8d14f05e-03e5-400f-9f01-f5f99516584d" providerId="ADAL" clId="{4C9EC28F-1BE7-4A37-81DA-2705A188F022}" dt="2023-01-26T12:50:25.948" v="646" actId="478"/>
          <ac:picMkLst>
            <pc:docMk/>
            <pc:sldMk cId="1073775632" sldId="581"/>
            <ac:picMk id="8" creationId="{7C8408CE-D032-5A51-8ECE-D6742A663F26}"/>
          </ac:picMkLst>
        </pc:picChg>
        <pc:picChg chg="add mod">
          <ac:chgData name="Frederic Tregret" userId="8d14f05e-03e5-400f-9f01-f5f99516584d" providerId="ADAL" clId="{4C9EC28F-1BE7-4A37-81DA-2705A188F022}" dt="2023-01-26T12:55:01.050" v="660" actId="1036"/>
          <ac:picMkLst>
            <pc:docMk/>
            <pc:sldMk cId="1073775632" sldId="581"/>
            <ac:picMk id="9" creationId="{8B1B0889-6491-7A2B-970E-C703229A026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2:55:10.620" v="661"/>
              <pc2:cmMkLst xmlns:pc2="http://schemas.microsoft.com/office/powerpoint/2019/9/main/command">
                <pc:docMk/>
                <pc:sldMk cId="1073775632" sldId="581"/>
                <pc2:cmMk id="{FA6F4534-41F0-41DB-9237-8E0A770671AC}"/>
              </pc2:cmMkLst>
            </pc226:cmChg>
          </p:ext>
        </pc:extLst>
      </pc:sldChg>
      <pc:sldChg chg="addSp delSp modSp mod ord modShow delCm modCm">
        <pc:chgData name="Frederic Tregret" userId="8d14f05e-03e5-400f-9f01-f5f99516584d" providerId="ADAL" clId="{4C9EC28F-1BE7-4A37-81DA-2705A188F022}" dt="2023-02-02T10:41:48.703" v="2487"/>
        <pc:sldMkLst>
          <pc:docMk/>
          <pc:sldMk cId="2891526828" sldId="583"/>
        </pc:sldMkLst>
        <pc:spChg chg="mod">
          <ac:chgData name="Frederic Tregret" userId="8d14f05e-03e5-400f-9f01-f5f99516584d" providerId="ADAL" clId="{4C9EC28F-1BE7-4A37-81DA-2705A188F022}" dt="2023-01-04T13:47:21.271" v="120" actId="20577"/>
          <ac:spMkLst>
            <pc:docMk/>
            <pc:sldMk cId="2891526828" sldId="583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04T13:41:17.742" v="41" actId="20577"/>
          <ac:spMkLst>
            <pc:docMk/>
            <pc:sldMk cId="2891526828" sldId="583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3:11:55.396" v="747" actId="1035"/>
          <ac:spMkLst>
            <pc:docMk/>
            <pc:sldMk cId="2891526828" sldId="583"/>
            <ac:spMk id="9" creationId="{1BDBA7EB-CD43-BFD6-698F-05A4BFECE904}"/>
          </ac:spMkLst>
        </pc:spChg>
        <pc:spChg chg="mod">
          <ac:chgData name="Frederic Tregret" userId="8d14f05e-03e5-400f-9f01-f5f99516584d" providerId="ADAL" clId="{4C9EC28F-1BE7-4A37-81DA-2705A188F022}" dt="2023-01-26T13:11:55.396" v="747" actId="1035"/>
          <ac:spMkLst>
            <pc:docMk/>
            <pc:sldMk cId="2891526828" sldId="583"/>
            <ac:spMk id="17" creationId="{7DC201BF-857F-59C6-0E2B-6F94D0D70299}"/>
          </ac:spMkLst>
        </pc:spChg>
        <pc:picChg chg="add mod ord modCrop">
          <ac:chgData name="Frederic Tregret" userId="8d14f05e-03e5-400f-9f01-f5f99516584d" providerId="ADAL" clId="{4C9EC28F-1BE7-4A37-81DA-2705A188F022}" dt="2023-01-26T13:11:55.396" v="747" actId="1035"/>
          <ac:picMkLst>
            <pc:docMk/>
            <pc:sldMk cId="2891526828" sldId="583"/>
            <ac:picMk id="6" creationId="{E63779A5-D15B-CB7F-91F1-961A1FB7E8A9}"/>
          </ac:picMkLst>
        </pc:picChg>
        <pc:picChg chg="add mod modCrop">
          <ac:chgData name="Frederic Tregret" userId="8d14f05e-03e5-400f-9f01-f5f99516584d" providerId="ADAL" clId="{4C9EC28F-1BE7-4A37-81DA-2705A188F022}" dt="2023-01-26T13:11:42.482" v="746" actId="1036"/>
          <ac:picMkLst>
            <pc:docMk/>
            <pc:sldMk cId="2891526828" sldId="583"/>
            <ac:picMk id="8" creationId="{45020734-4E07-925C-CA2A-7FB58088AAB0}"/>
          </ac:picMkLst>
        </pc:picChg>
        <pc:picChg chg="del">
          <ac:chgData name="Frederic Tregret" userId="8d14f05e-03e5-400f-9f01-f5f99516584d" providerId="ADAL" clId="{4C9EC28F-1BE7-4A37-81DA-2705A188F022}" dt="2023-01-26T13:09:15.218" v="686" actId="478"/>
          <ac:picMkLst>
            <pc:docMk/>
            <pc:sldMk cId="2891526828" sldId="583"/>
            <ac:picMk id="13" creationId="{1C13EF23-B5E9-C0A5-90B6-47B2F58FB442}"/>
          </ac:picMkLst>
        </pc:picChg>
        <pc:picChg chg="del">
          <ac:chgData name="Frederic Tregret" userId="8d14f05e-03e5-400f-9f01-f5f99516584d" providerId="ADAL" clId="{4C9EC28F-1BE7-4A37-81DA-2705A188F022}" dt="2023-01-26T13:10:58.738" v="736" actId="478"/>
          <ac:picMkLst>
            <pc:docMk/>
            <pc:sldMk cId="2891526828" sldId="583"/>
            <ac:picMk id="14" creationId="{89EEBD71-94DE-0497-863D-39FFDFD5E07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rederic Tregret" userId="8d14f05e-03e5-400f-9f01-f5f99516584d" providerId="ADAL" clId="{4C9EC28F-1BE7-4A37-81DA-2705A188F022}" dt="2023-01-26T13:12:11.546" v="748"/>
              <pc2:cmMkLst xmlns:pc2="http://schemas.microsoft.com/office/powerpoint/2019/9/main/command">
                <pc:docMk/>
                <pc:sldMk cId="2891526828" sldId="583"/>
                <pc2:cmMk id="{7100487B-C229-4B30-AFE2-CF531F27A1B2}"/>
              </pc2:cmMkLst>
            </pc226:cmChg>
          </p:ext>
        </pc:extLst>
      </pc:sldChg>
      <pc:sldChg chg="addSp delSp modSp mod ord">
        <pc:chgData name="Frederic Tregret" userId="8d14f05e-03e5-400f-9f01-f5f99516584d" providerId="ADAL" clId="{4C9EC28F-1BE7-4A37-81DA-2705A188F022}" dt="2023-02-01T14:50:00.152" v="1998" actId="1076"/>
        <pc:sldMkLst>
          <pc:docMk/>
          <pc:sldMk cId="315164070" sldId="584"/>
        </pc:sldMkLst>
        <pc:spChg chg="mod">
          <ac:chgData name="Frederic Tregret" userId="8d14f05e-03e5-400f-9f01-f5f99516584d" providerId="ADAL" clId="{4C9EC28F-1BE7-4A37-81DA-2705A188F022}" dt="2023-02-01T14:47:50.447" v="1910" actId="255"/>
          <ac:spMkLst>
            <pc:docMk/>
            <pc:sldMk cId="315164070" sldId="584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1T14:48:54.376" v="1976" actId="20577"/>
          <ac:spMkLst>
            <pc:docMk/>
            <pc:sldMk cId="315164070" sldId="584"/>
            <ac:spMk id="3" creationId="{00000000-0000-0000-0000-000000000000}"/>
          </ac:spMkLst>
        </pc:spChg>
        <pc:spChg chg="add del mod ord">
          <ac:chgData name="Frederic Tregret" userId="8d14f05e-03e5-400f-9f01-f5f99516584d" providerId="ADAL" clId="{4C9EC28F-1BE7-4A37-81DA-2705A188F022}" dt="2023-02-01T14:48:47.366" v="1971" actId="478"/>
          <ac:spMkLst>
            <pc:docMk/>
            <pc:sldMk cId="315164070" sldId="584"/>
            <ac:spMk id="5" creationId="{10FB0583-DA98-A57F-14A2-9C1E972E7AB0}"/>
          </ac:spMkLst>
        </pc:spChg>
        <pc:spChg chg="add del mod">
          <ac:chgData name="Frederic Tregret" userId="8d14f05e-03e5-400f-9f01-f5f99516584d" providerId="ADAL" clId="{4C9EC28F-1BE7-4A37-81DA-2705A188F022}" dt="2023-02-01T09:45:42.999" v="1762"/>
          <ac:spMkLst>
            <pc:docMk/>
            <pc:sldMk cId="315164070" sldId="584"/>
            <ac:spMk id="7" creationId="{6F5DB856-BA63-3F07-203A-07F2852B6F41}"/>
          </ac:spMkLst>
        </pc:spChg>
        <pc:picChg chg="add del mod">
          <ac:chgData name="Frederic Tregret" userId="8d14f05e-03e5-400f-9f01-f5f99516584d" providerId="ADAL" clId="{4C9EC28F-1BE7-4A37-81DA-2705A188F022}" dt="2023-02-01T14:48:46.455" v="1970" actId="478"/>
          <ac:picMkLst>
            <pc:docMk/>
            <pc:sldMk cId="315164070" sldId="584"/>
            <ac:picMk id="6" creationId="{1E254618-AFB9-072D-BBFF-471B548B4B59}"/>
          </ac:picMkLst>
        </pc:picChg>
        <pc:picChg chg="add del mod">
          <ac:chgData name="Frederic Tregret" userId="8d14f05e-03e5-400f-9f01-f5f99516584d" providerId="ADAL" clId="{4C9EC28F-1BE7-4A37-81DA-2705A188F022}" dt="2023-02-01T09:45:42.999" v="1762"/>
          <ac:picMkLst>
            <pc:docMk/>
            <pc:sldMk cId="315164070" sldId="584"/>
            <ac:picMk id="8" creationId="{3501E3E6-BE7E-A323-8455-094FACB69B56}"/>
          </ac:picMkLst>
        </pc:picChg>
        <pc:picChg chg="add mod">
          <ac:chgData name="Frederic Tregret" userId="8d14f05e-03e5-400f-9f01-f5f99516584d" providerId="ADAL" clId="{4C9EC28F-1BE7-4A37-81DA-2705A188F022}" dt="2023-02-01T14:50:00.152" v="1998" actId="1076"/>
          <ac:picMkLst>
            <pc:docMk/>
            <pc:sldMk cId="315164070" sldId="584"/>
            <ac:picMk id="8" creationId="{B53F32A6-9B9E-0597-B866-653F773F3CCF}"/>
          </ac:picMkLst>
        </pc:picChg>
        <pc:picChg chg="mod">
          <ac:chgData name="Frederic Tregret" userId="8d14f05e-03e5-400f-9f01-f5f99516584d" providerId="ADAL" clId="{4C9EC28F-1BE7-4A37-81DA-2705A188F022}" dt="2023-02-01T14:48:59.567" v="1992" actId="1036"/>
          <ac:picMkLst>
            <pc:docMk/>
            <pc:sldMk cId="315164070" sldId="584"/>
            <ac:picMk id="24" creationId="{D2AE3BEB-F987-DD8E-7402-93EDCD269650}"/>
          </ac:picMkLst>
        </pc:picChg>
      </pc:sldChg>
      <pc:sldChg chg="addSp delSp modSp mod ord modShow addCm delCm">
        <pc:chgData name="Frederic Tregret" userId="8d14f05e-03e5-400f-9f01-f5f99516584d" providerId="ADAL" clId="{4C9EC28F-1BE7-4A37-81DA-2705A188F022}" dt="2023-02-02T10:41:48.703" v="2487"/>
        <pc:sldMkLst>
          <pc:docMk/>
          <pc:sldMk cId="1829773062" sldId="585"/>
        </pc:sldMkLst>
        <pc:spChg chg="mod">
          <ac:chgData name="Frederic Tregret" userId="8d14f05e-03e5-400f-9f01-f5f99516584d" providerId="ADAL" clId="{4C9EC28F-1BE7-4A37-81DA-2705A188F022}" dt="2023-01-04T14:04:24.605" v="512" actId="20577"/>
          <ac:spMkLst>
            <pc:docMk/>
            <pc:sldMk cId="1829773062" sldId="585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1T14:52:22.145" v="2042" actId="20577"/>
          <ac:spMkLst>
            <pc:docMk/>
            <pc:sldMk cId="1829773062" sldId="585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4:18:42.492" v="1073" actId="1036"/>
          <ac:spMkLst>
            <pc:docMk/>
            <pc:sldMk cId="1829773062" sldId="585"/>
            <ac:spMk id="7" creationId="{6518C92E-9EB5-A899-0D10-DF7684581CF3}"/>
          </ac:spMkLst>
        </pc:spChg>
        <pc:spChg chg="add mod">
          <ac:chgData name="Frederic Tregret" userId="8d14f05e-03e5-400f-9f01-f5f99516584d" providerId="ADAL" clId="{4C9EC28F-1BE7-4A37-81DA-2705A188F022}" dt="2023-02-01T14:52:04.661" v="2031" actId="208"/>
          <ac:spMkLst>
            <pc:docMk/>
            <pc:sldMk cId="1829773062" sldId="585"/>
            <ac:spMk id="11" creationId="{B83BD1F4-80CE-605F-594D-1E5B6E45959D}"/>
          </ac:spMkLst>
        </pc:spChg>
        <pc:spChg chg="mod">
          <ac:chgData name="Frederic Tregret" userId="8d14f05e-03e5-400f-9f01-f5f99516584d" providerId="ADAL" clId="{4C9EC28F-1BE7-4A37-81DA-2705A188F022}" dt="2023-01-26T14:19:13.884" v="1108" actId="1035"/>
          <ac:spMkLst>
            <pc:docMk/>
            <pc:sldMk cId="1829773062" sldId="585"/>
            <ac:spMk id="14" creationId="{FCDCE8D1-A5F1-8596-5799-E6EB495BB7E4}"/>
          </ac:spMkLst>
        </pc:spChg>
        <pc:spChg chg="mod">
          <ac:chgData name="Frederic Tregret" userId="8d14f05e-03e5-400f-9f01-f5f99516584d" providerId="ADAL" clId="{4C9EC28F-1BE7-4A37-81DA-2705A188F022}" dt="2023-01-26T14:20:17.356" v="1129" actId="1037"/>
          <ac:spMkLst>
            <pc:docMk/>
            <pc:sldMk cId="1829773062" sldId="585"/>
            <ac:spMk id="17" creationId="{33599C42-F87C-55F6-82E5-ACD74C9ADA09}"/>
          </ac:spMkLst>
        </pc:spChg>
        <pc:grpChg chg="add mod ord">
          <ac:chgData name="Frederic Tregret" userId="8d14f05e-03e5-400f-9f01-f5f99516584d" providerId="ADAL" clId="{4C9EC28F-1BE7-4A37-81DA-2705A188F022}" dt="2023-01-26T14:23:03.727" v="1135" actId="167"/>
          <ac:grpSpMkLst>
            <pc:docMk/>
            <pc:sldMk cId="1829773062" sldId="585"/>
            <ac:grpSpMk id="13" creationId="{7BD71FEE-AC87-1407-9E90-BC40604F411D}"/>
          </ac:grpSpMkLst>
        </pc:grpChg>
        <pc:picChg chg="del">
          <ac:chgData name="Frederic Tregret" userId="8d14f05e-03e5-400f-9f01-f5f99516584d" providerId="ADAL" clId="{4C9EC28F-1BE7-4A37-81DA-2705A188F022}" dt="2023-01-26T14:18:19.708" v="1048" actId="478"/>
          <ac:picMkLst>
            <pc:docMk/>
            <pc:sldMk cId="1829773062" sldId="585"/>
            <ac:picMk id="6" creationId="{1D5B88DB-72E3-9A1D-7D57-EE7B1CB8CB94}"/>
          </ac:picMkLst>
        </pc:picChg>
        <pc:picChg chg="add mod ord modCrop">
          <ac:chgData name="Frederic Tregret" userId="8d14f05e-03e5-400f-9f01-f5f99516584d" providerId="ADAL" clId="{4C9EC28F-1BE7-4A37-81DA-2705A188F022}" dt="2023-02-01T14:52:02.422" v="2030" actId="208"/>
          <ac:picMkLst>
            <pc:docMk/>
            <pc:sldMk cId="1829773062" sldId="585"/>
            <ac:picMk id="8" creationId="{EE8D3E8D-0AC2-76C6-3A93-BFD99B56FC77}"/>
          </ac:picMkLst>
        </pc:picChg>
        <pc:picChg chg="add mod ord modCrop">
          <ac:chgData name="Frederic Tregret" userId="8d14f05e-03e5-400f-9f01-f5f99516584d" providerId="ADAL" clId="{4C9EC28F-1BE7-4A37-81DA-2705A188F022}" dt="2023-02-01T14:52:04.661" v="2031" actId="208"/>
          <ac:picMkLst>
            <pc:docMk/>
            <pc:sldMk cId="1829773062" sldId="585"/>
            <ac:picMk id="10" creationId="{37E7B52F-C015-6302-AD9C-314CD50CDF54}"/>
          </ac:picMkLst>
        </pc:picChg>
        <pc:picChg chg="del">
          <ac:chgData name="Frederic Tregret" userId="8d14f05e-03e5-400f-9f01-f5f99516584d" providerId="ADAL" clId="{4C9EC28F-1BE7-4A37-81DA-2705A188F022}" dt="2023-01-26T14:18:04.620" v="1045" actId="478"/>
          <ac:picMkLst>
            <pc:docMk/>
            <pc:sldMk cId="1829773062" sldId="585"/>
            <ac:picMk id="18" creationId="{3E05493D-D324-5AA2-B6A2-E6610B64DBF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23:10.530" v="1136"/>
              <pc2:cmMkLst xmlns:pc2="http://schemas.microsoft.com/office/powerpoint/2019/9/main/command">
                <pc:docMk/>
                <pc:sldMk cId="1829773062" sldId="585"/>
                <pc2:cmMk id="{338C739B-4716-42A3-BC8D-A97EC85AB549}"/>
              </pc2:cmMkLst>
            </pc226:cmChg>
          </p:ext>
        </pc:extLst>
      </pc:sldChg>
      <pc:sldChg chg="addSp delSp modSp mod delCm modCm">
        <pc:chgData name="Frederic Tregret" userId="8d14f05e-03e5-400f-9f01-f5f99516584d" providerId="ADAL" clId="{4C9EC28F-1BE7-4A37-81DA-2705A188F022}" dt="2023-02-01T14:50:23.061" v="2011" actId="20577"/>
        <pc:sldMkLst>
          <pc:docMk/>
          <pc:sldMk cId="142765316" sldId="586"/>
        </pc:sldMkLst>
        <pc:spChg chg="mod">
          <ac:chgData name="Frederic Tregret" userId="8d14f05e-03e5-400f-9f01-f5f99516584d" providerId="ADAL" clId="{4C9EC28F-1BE7-4A37-81DA-2705A188F022}" dt="2023-02-01T09:48:26.768" v="1832" actId="255"/>
          <ac:spMkLst>
            <pc:docMk/>
            <pc:sldMk cId="142765316" sldId="586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1T14:50:23.061" v="2011" actId="20577"/>
          <ac:spMkLst>
            <pc:docMk/>
            <pc:sldMk cId="142765316" sldId="586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3:29:47.169" v="788" actId="1036"/>
          <ac:spMkLst>
            <pc:docMk/>
            <pc:sldMk cId="142765316" sldId="586"/>
            <ac:spMk id="20" creationId="{2B294611-F927-F769-8E20-D912ED41E2DA}"/>
          </ac:spMkLst>
        </pc:spChg>
        <pc:picChg chg="del mod">
          <ac:chgData name="Frederic Tregret" userId="8d14f05e-03e5-400f-9f01-f5f99516584d" providerId="ADAL" clId="{4C9EC28F-1BE7-4A37-81DA-2705A188F022}" dt="2023-01-26T13:29:10.755" v="762" actId="478"/>
          <ac:picMkLst>
            <pc:docMk/>
            <pc:sldMk cId="142765316" sldId="586"/>
            <ac:picMk id="6" creationId="{2075476D-E755-F10E-0436-C6A6453FFDAF}"/>
          </ac:picMkLst>
        </pc:picChg>
        <pc:picChg chg="add del">
          <ac:chgData name="Frederic Tregret" userId="8d14f05e-03e5-400f-9f01-f5f99516584d" providerId="ADAL" clId="{4C9EC28F-1BE7-4A37-81DA-2705A188F022}" dt="2023-01-26T13:23:33.580" v="750" actId="22"/>
          <ac:picMkLst>
            <pc:docMk/>
            <pc:sldMk cId="142765316" sldId="586"/>
            <ac:picMk id="9" creationId="{88B5E669-A2FB-6F8B-AFAD-0BFB69873944}"/>
          </ac:picMkLst>
        </pc:picChg>
        <pc:picChg chg="add del">
          <ac:chgData name="Frederic Tregret" userId="8d14f05e-03e5-400f-9f01-f5f99516584d" providerId="ADAL" clId="{4C9EC28F-1BE7-4A37-81DA-2705A188F022}" dt="2023-01-26T13:27:19.954" v="752" actId="478"/>
          <ac:picMkLst>
            <pc:docMk/>
            <pc:sldMk cId="142765316" sldId="586"/>
            <ac:picMk id="11" creationId="{03FD7976-2CC5-A66A-D4DA-6120F59933A7}"/>
          </ac:picMkLst>
        </pc:picChg>
        <pc:picChg chg="add del mod">
          <ac:chgData name="Frederic Tregret" userId="8d14f05e-03e5-400f-9f01-f5f99516584d" providerId="ADAL" clId="{4C9EC28F-1BE7-4A37-81DA-2705A188F022}" dt="2023-01-26T13:27:35.458" v="755" actId="478"/>
          <ac:picMkLst>
            <pc:docMk/>
            <pc:sldMk cId="142765316" sldId="586"/>
            <ac:picMk id="14" creationId="{5A35B60C-A03D-3472-1C86-8C42AC2B94EB}"/>
          </ac:picMkLst>
        </pc:picChg>
        <pc:picChg chg="add del">
          <ac:chgData name="Frederic Tregret" userId="8d14f05e-03e5-400f-9f01-f5f99516584d" providerId="ADAL" clId="{4C9EC28F-1BE7-4A37-81DA-2705A188F022}" dt="2023-01-26T13:28:09.762" v="757" actId="478"/>
          <ac:picMkLst>
            <pc:docMk/>
            <pc:sldMk cId="142765316" sldId="586"/>
            <ac:picMk id="16" creationId="{093F3844-B2ED-FF43-48BF-612FDF4A3174}"/>
          </ac:picMkLst>
        </pc:picChg>
        <pc:picChg chg="add mod ord modCrop">
          <ac:chgData name="Frederic Tregret" userId="8d14f05e-03e5-400f-9f01-f5f99516584d" providerId="ADAL" clId="{4C9EC28F-1BE7-4A37-81DA-2705A188F022}" dt="2023-01-26T13:29:20.338" v="765" actId="167"/>
          <ac:picMkLst>
            <pc:docMk/>
            <pc:sldMk cId="142765316" sldId="586"/>
            <ac:picMk id="18" creationId="{824D7E59-4EB1-B291-10B5-B29DCA2CAE7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3:30:00.628" v="789"/>
              <pc2:cmMkLst xmlns:pc2="http://schemas.microsoft.com/office/powerpoint/2019/9/main/command">
                <pc:docMk/>
                <pc:sldMk cId="142765316" sldId="586"/>
                <pc2:cmMk id="{AAE0F12F-94CF-4AE6-9841-A9415DCCC70B}"/>
              </pc2:cmMkLst>
            </pc226:cmChg>
          </p:ext>
        </pc:extLst>
      </pc:sldChg>
      <pc:sldChg chg="addSp delSp modSp mod">
        <pc:chgData name="Frederic Tregret" userId="8d14f05e-03e5-400f-9f01-f5f99516584d" providerId="ADAL" clId="{4C9EC28F-1BE7-4A37-81DA-2705A188F022}" dt="2023-01-26T15:15:29.355" v="1671" actId="1035"/>
        <pc:sldMkLst>
          <pc:docMk/>
          <pc:sldMk cId="259047500" sldId="591"/>
        </pc:sldMkLst>
        <pc:spChg chg="mod">
          <ac:chgData name="Frederic Tregret" userId="8d14f05e-03e5-400f-9f01-f5f99516584d" providerId="ADAL" clId="{4C9EC28F-1BE7-4A37-81DA-2705A188F022}" dt="2023-01-04T14:07:54.682" v="581" actId="20577"/>
          <ac:spMkLst>
            <pc:docMk/>
            <pc:sldMk cId="259047500" sldId="591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04T14:09:41.784" v="595" actId="20577"/>
          <ac:spMkLst>
            <pc:docMk/>
            <pc:sldMk cId="259047500" sldId="591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5:08:57.484" v="1537" actId="1036"/>
          <ac:spMkLst>
            <pc:docMk/>
            <pc:sldMk cId="259047500" sldId="591"/>
            <ac:spMk id="7" creationId="{6518C92E-9EB5-A899-0D10-DF7684581CF3}"/>
          </ac:spMkLst>
        </pc:spChg>
        <pc:spChg chg="mod">
          <ac:chgData name="Frederic Tregret" userId="8d14f05e-03e5-400f-9f01-f5f99516584d" providerId="ADAL" clId="{4C9EC28F-1BE7-4A37-81DA-2705A188F022}" dt="2023-01-26T15:08:37.484" v="1531" actId="1035"/>
          <ac:spMkLst>
            <pc:docMk/>
            <pc:sldMk cId="259047500" sldId="591"/>
            <ac:spMk id="14" creationId="{FCDCE8D1-A5F1-8596-5799-E6EB495BB7E4}"/>
          </ac:spMkLst>
        </pc:spChg>
        <pc:spChg chg="mod ord">
          <ac:chgData name="Frederic Tregret" userId="8d14f05e-03e5-400f-9f01-f5f99516584d" providerId="ADAL" clId="{4C9EC28F-1BE7-4A37-81DA-2705A188F022}" dt="2023-01-26T15:15:29.355" v="1671" actId="1035"/>
          <ac:spMkLst>
            <pc:docMk/>
            <pc:sldMk cId="259047500" sldId="591"/>
            <ac:spMk id="17" creationId="{4B67B81A-1905-19CB-4364-776E949488A5}"/>
          </ac:spMkLst>
        </pc:spChg>
        <pc:spChg chg="mod ord">
          <ac:chgData name="Frederic Tregret" userId="8d14f05e-03e5-400f-9f01-f5f99516584d" providerId="ADAL" clId="{4C9EC28F-1BE7-4A37-81DA-2705A188F022}" dt="2023-01-26T15:15:18.498" v="1665" actId="1076"/>
          <ac:spMkLst>
            <pc:docMk/>
            <pc:sldMk cId="259047500" sldId="591"/>
            <ac:spMk id="18" creationId="{67E6435C-EE61-19FC-D527-DDA89FDAD7B0}"/>
          </ac:spMkLst>
        </pc:spChg>
        <pc:spChg chg="del mod">
          <ac:chgData name="Frederic Tregret" userId="8d14f05e-03e5-400f-9f01-f5f99516584d" providerId="ADAL" clId="{4C9EC28F-1BE7-4A37-81DA-2705A188F022}" dt="2023-01-26T15:12:06.107" v="1596" actId="478"/>
          <ac:spMkLst>
            <pc:docMk/>
            <pc:sldMk cId="259047500" sldId="591"/>
            <ac:spMk id="19" creationId="{E224818D-2202-5CE2-EDBD-9CE6EACAB8BF}"/>
          </ac:spMkLst>
        </pc:spChg>
        <pc:spChg chg="add del mod">
          <ac:chgData name="Frederic Tregret" userId="8d14f05e-03e5-400f-9f01-f5f99516584d" providerId="ADAL" clId="{4C9EC28F-1BE7-4A37-81DA-2705A188F022}" dt="2023-01-26T15:14:57.286" v="1662" actId="11529"/>
          <ac:spMkLst>
            <pc:docMk/>
            <pc:sldMk cId="259047500" sldId="591"/>
            <ac:spMk id="21" creationId="{3F5A429B-6750-0538-1DD5-CA03CB4BB43C}"/>
          </ac:spMkLst>
        </pc:spChg>
        <pc:picChg chg="add mod ord modCrop">
          <ac:chgData name="Frederic Tregret" userId="8d14f05e-03e5-400f-9f01-f5f99516584d" providerId="ADAL" clId="{4C9EC28F-1BE7-4A37-81DA-2705A188F022}" dt="2023-01-26T15:08:24.557" v="1526" actId="1076"/>
          <ac:picMkLst>
            <pc:docMk/>
            <pc:sldMk cId="259047500" sldId="591"/>
            <ac:picMk id="9" creationId="{FAB05B48-8A64-459A-EFD5-AB0F72AE6AF5}"/>
          </ac:picMkLst>
        </pc:picChg>
        <pc:picChg chg="add mod ord modCrop">
          <ac:chgData name="Frederic Tregret" userId="8d14f05e-03e5-400f-9f01-f5f99516584d" providerId="ADAL" clId="{4C9EC28F-1BE7-4A37-81DA-2705A188F022}" dt="2023-01-26T15:10:41.677" v="1547" actId="167"/>
          <ac:picMkLst>
            <pc:docMk/>
            <pc:sldMk cId="259047500" sldId="591"/>
            <ac:picMk id="11" creationId="{71AD7268-3464-10AB-81A6-F752EDBDC674}"/>
          </ac:picMkLst>
        </pc:picChg>
        <pc:picChg chg="del">
          <ac:chgData name="Frederic Tregret" userId="8d14f05e-03e5-400f-9f01-f5f99516584d" providerId="ADAL" clId="{4C9EC28F-1BE7-4A37-81DA-2705A188F022}" dt="2023-01-26T15:08:11.467" v="1523" actId="478"/>
          <ac:picMkLst>
            <pc:docMk/>
            <pc:sldMk cId="259047500" sldId="591"/>
            <ac:picMk id="15" creationId="{98B8AD20-7DF6-A9F7-49F7-024E6D88CE8C}"/>
          </ac:picMkLst>
        </pc:picChg>
        <pc:picChg chg="del">
          <ac:chgData name="Frederic Tregret" userId="8d14f05e-03e5-400f-9f01-f5f99516584d" providerId="ADAL" clId="{4C9EC28F-1BE7-4A37-81DA-2705A188F022}" dt="2023-01-26T15:10:31.020" v="1545" actId="478"/>
          <ac:picMkLst>
            <pc:docMk/>
            <pc:sldMk cId="259047500" sldId="591"/>
            <ac:picMk id="16" creationId="{0C62134D-16E5-8352-3F0A-A7B7F326EF3B}"/>
          </ac:picMkLst>
        </pc:picChg>
        <pc:picChg chg="add mod">
          <ac:chgData name="Frederic Tregret" userId="8d14f05e-03e5-400f-9f01-f5f99516584d" providerId="ADAL" clId="{4C9EC28F-1BE7-4A37-81DA-2705A188F022}" dt="2023-01-26T15:14:22.496" v="1655" actId="1038"/>
          <ac:picMkLst>
            <pc:docMk/>
            <pc:sldMk cId="259047500" sldId="591"/>
            <ac:picMk id="20" creationId="{56AE7935-7299-8D6E-0EF0-0B10A227B440}"/>
          </ac:picMkLst>
        </pc:picChg>
      </pc:sldChg>
      <pc:sldChg chg="addSp delSp modSp mod ord modShow addCm delCm modCm">
        <pc:chgData name="Frederic Tregret" userId="8d14f05e-03e5-400f-9f01-f5f99516584d" providerId="ADAL" clId="{4C9EC28F-1BE7-4A37-81DA-2705A188F022}" dt="2023-02-02T10:41:48.703" v="2487"/>
        <pc:sldMkLst>
          <pc:docMk/>
          <pc:sldMk cId="2913866084" sldId="592"/>
        </pc:sldMkLst>
        <pc:spChg chg="mod">
          <ac:chgData name="Frederic Tregret" userId="8d14f05e-03e5-400f-9f01-f5f99516584d" providerId="ADAL" clId="{4C9EC28F-1BE7-4A37-81DA-2705A188F022}" dt="2023-01-04T14:07:15.021" v="553"/>
          <ac:spMkLst>
            <pc:docMk/>
            <pc:sldMk cId="2913866084" sldId="592"/>
            <ac:spMk id="2" creationId="{00000000-0000-0000-0000-000000000000}"/>
          </ac:spMkLst>
        </pc:spChg>
        <pc:spChg chg="mod topLvl">
          <ac:chgData name="Frederic Tregret" userId="8d14f05e-03e5-400f-9f01-f5f99516584d" providerId="ADAL" clId="{4C9EC28F-1BE7-4A37-81DA-2705A188F022}" dt="2023-01-26T15:05:55.774" v="1508" actId="1035"/>
          <ac:spMkLst>
            <pc:docMk/>
            <pc:sldMk cId="2913866084" sldId="592"/>
            <ac:spMk id="7" creationId="{6518C92E-9EB5-A899-0D10-DF7684581CF3}"/>
          </ac:spMkLst>
        </pc:spChg>
        <pc:spChg chg="mod topLvl">
          <ac:chgData name="Frederic Tregret" userId="8d14f05e-03e5-400f-9f01-f5f99516584d" providerId="ADAL" clId="{4C9EC28F-1BE7-4A37-81DA-2705A188F022}" dt="2023-01-26T15:05:30.332" v="1501" actId="164"/>
          <ac:spMkLst>
            <pc:docMk/>
            <pc:sldMk cId="2913866084" sldId="592"/>
            <ac:spMk id="8" creationId="{88F11F98-06F0-0F0F-D7CC-A05A5FB84F28}"/>
          </ac:spMkLst>
        </pc:spChg>
        <pc:spChg chg="mod topLvl">
          <ac:chgData name="Frederic Tregret" userId="8d14f05e-03e5-400f-9f01-f5f99516584d" providerId="ADAL" clId="{4C9EC28F-1BE7-4A37-81DA-2705A188F022}" dt="2023-01-26T15:02:46.004" v="1475" actId="164"/>
          <ac:spMkLst>
            <pc:docMk/>
            <pc:sldMk cId="2913866084" sldId="592"/>
            <ac:spMk id="9" creationId="{5AAB87E8-AC9E-D342-2FFE-F0F6822136BE}"/>
          </ac:spMkLst>
        </pc:spChg>
        <pc:grpChg chg="add del">
          <ac:chgData name="Frederic Tregret" userId="8d14f05e-03e5-400f-9f01-f5f99516584d" providerId="ADAL" clId="{4C9EC28F-1BE7-4A37-81DA-2705A188F022}" dt="2023-01-26T15:00:40.466" v="1413" actId="165"/>
          <ac:grpSpMkLst>
            <pc:docMk/>
            <pc:sldMk cId="2913866084" sldId="592"/>
            <ac:grpSpMk id="10" creationId="{40D883CD-5D71-7881-FC20-870484485838}"/>
          </ac:grpSpMkLst>
        </pc:grpChg>
        <pc:grpChg chg="add mod ord">
          <ac:chgData name="Frederic Tregret" userId="8d14f05e-03e5-400f-9f01-f5f99516584d" providerId="ADAL" clId="{4C9EC28F-1BE7-4A37-81DA-2705A188F022}" dt="2023-01-26T15:05:30.332" v="1501" actId="164"/>
          <ac:grpSpMkLst>
            <pc:docMk/>
            <pc:sldMk cId="2913866084" sldId="592"/>
            <ac:grpSpMk id="19" creationId="{3F54FF79-3167-0996-308E-345D6D8BF26E}"/>
          </ac:grpSpMkLst>
        </pc:grpChg>
        <pc:grpChg chg="add mod">
          <ac:chgData name="Frederic Tregret" userId="8d14f05e-03e5-400f-9f01-f5f99516584d" providerId="ADAL" clId="{4C9EC28F-1BE7-4A37-81DA-2705A188F022}" dt="2023-01-26T15:05:30.332" v="1501" actId="164"/>
          <ac:grpSpMkLst>
            <pc:docMk/>
            <pc:sldMk cId="2913866084" sldId="592"/>
            <ac:grpSpMk id="20" creationId="{C5CEAFD9-5BA8-0EE1-7E56-E033F815C3C8}"/>
          </ac:grpSpMkLst>
        </pc:grpChg>
        <pc:picChg chg="add del mod">
          <ac:chgData name="Frederic Tregret" userId="8d14f05e-03e5-400f-9f01-f5f99516584d" providerId="ADAL" clId="{4C9EC28F-1BE7-4A37-81DA-2705A188F022}" dt="2023-01-26T14:37:04.254" v="1230"/>
          <ac:picMkLst>
            <pc:docMk/>
            <pc:sldMk cId="2913866084" sldId="592"/>
            <ac:picMk id="5" creationId="{81CFF93D-0CBC-A82F-DCE9-CFDAC5E5AF7A}"/>
          </ac:picMkLst>
        </pc:picChg>
        <pc:picChg chg="del mod topLvl">
          <ac:chgData name="Frederic Tregret" userId="8d14f05e-03e5-400f-9f01-f5f99516584d" providerId="ADAL" clId="{4C9EC28F-1BE7-4A37-81DA-2705A188F022}" dt="2023-01-26T15:00:48.268" v="1415" actId="478"/>
          <ac:picMkLst>
            <pc:docMk/>
            <pc:sldMk cId="2913866084" sldId="592"/>
            <ac:picMk id="6" creationId="{1223E315-D7C1-B445-8E83-CDEF47599F85}"/>
          </ac:picMkLst>
        </pc:picChg>
        <pc:picChg chg="add del">
          <ac:chgData name="Frederic Tregret" userId="8d14f05e-03e5-400f-9f01-f5f99516584d" providerId="ADAL" clId="{4C9EC28F-1BE7-4A37-81DA-2705A188F022}" dt="2023-01-26T14:37:18.139" v="1239" actId="478"/>
          <ac:picMkLst>
            <pc:docMk/>
            <pc:sldMk cId="2913866084" sldId="592"/>
            <ac:picMk id="12" creationId="{6335CCDA-B8A4-E566-4056-E4C6C12FBFC1}"/>
          </ac:picMkLst>
        </pc:picChg>
        <pc:picChg chg="add mod">
          <ac:chgData name="Frederic Tregret" userId="8d14f05e-03e5-400f-9f01-f5f99516584d" providerId="ADAL" clId="{4C9EC28F-1BE7-4A37-81DA-2705A188F022}" dt="2023-01-26T14:37:20.091" v="1240" actId="1037"/>
          <ac:picMkLst>
            <pc:docMk/>
            <pc:sldMk cId="2913866084" sldId="592"/>
            <ac:picMk id="14" creationId="{9E84E9E0-3735-78EA-63E9-CD0C89440501}"/>
          </ac:picMkLst>
        </pc:picChg>
        <pc:picChg chg="add mod modCrop">
          <ac:chgData name="Frederic Tregret" userId="8d14f05e-03e5-400f-9f01-f5f99516584d" providerId="ADAL" clId="{4C9EC28F-1BE7-4A37-81DA-2705A188F022}" dt="2023-01-26T15:02:46.004" v="1475" actId="164"/>
          <ac:picMkLst>
            <pc:docMk/>
            <pc:sldMk cId="2913866084" sldId="592"/>
            <ac:picMk id="16" creationId="{64216B4C-C738-BDBE-841D-CB4AEEB570C6}"/>
          </ac:picMkLst>
        </pc:picChg>
        <pc:picChg chg="add mod modCrop">
          <ac:chgData name="Frederic Tregret" userId="8d14f05e-03e5-400f-9f01-f5f99516584d" providerId="ADAL" clId="{4C9EC28F-1BE7-4A37-81DA-2705A188F022}" dt="2023-01-26T15:02:46.004" v="1475" actId="164"/>
          <ac:picMkLst>
            <pc:docMk/>
            <pc:sldMk cId="2913866084" sldId="592"/>
            <ac:picMk id="18" creationId="{47047B91-58EA-B4AE-DB84-81E25FF2E0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5:03:05.969" v="1477"/>
              <pc2:cmMkLst xmlns:pc2="http://schemas.microsoft.com/office/powerpoint/2019/9/main/command">
                <pc:docMk/>
                <pc:sldMk cId="2913866084" sldId="592"/>
                <pc2:cmMk id="{7530431F-3C28-4558-B2ED-6A260E9E0458}"/>
              </pc2:cmMkLst>
            </pc226:cmChg>
            <pc226:cmChg xmlns:pc226="http://schemas.microsoft.com/office/powerpoint/2022/06/main/command" chg="add mod">
              <pc226:chgData name="Frederic Tregret" userId="8d14f05e-03e5-400f-9f01-f5f99516584d" providerId="ADAL" clId="{4C9EC28F-1BE7-4A37-81DA-2705A188F022}" dt="2023-02-01T14:58:23.894" v="2147"/>
              <pc2:cmMkLst xmlns:pc2="http://schemas.microsoft.com/office/powerpoint/2019/9/main/command">
                <pc:docMk/>
                <pc:sldMk cId="2913866084" sldId="592"/>
                <pc2:cmMk id="{4C474B92-53E8-4998-A338-A145522367B3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5:06:13.597" v="1509"/>
              <pc2:cmMkLst xmlns:pc2="http://schemas.microsoft.com/office/powerpoint/2019/9/main/command">
                <pc:docMk/>
                <pc:sldMk cId="2913866084" sldId="592"/>
                <pc2:cmMk id="{0E5DE2E2-B07E-4355-B25E-BE1041FEDA2F}"/>
              </pc2:cmMkLst>
            </pc226:cmChg>
          </p:ext>
        </pc:extLst>
      </pc:sldChg>
      <pc:sldChg chg="addSp delSp modSp mod addCm delCm">
        <pc:chgData name="Frederic Tregret" userId="8d14f05e-03e5-400f-9f01-f5f99516584d" providerId="ADAL" clId="{4C9EC28F-1BE7-4A37-81DA-2705A188F022}" dt="2023-02-02T08:19:02.454" v="2280" actId="1076"/>
        <pc:sldMkLst>
          <pc:docMk/>
          <pc:sldMk cId="359894716" sldId="593"/>
        </pc:sldMkLst>
        <pc:spChg chg="mod">
          <ac:chgData name="Frederic Tregret" userId="8d14f05e-03e5-400f-9f01-f5f99516584d" providerId="ADAL" clId="{4C9EC28F-1BE7-4A37-81DA-2705A188F022}" dt="2023-02-01T09:49:36.629" v="1863" actId="20577"/>
          <ac:spMkLst>
            <pc:docMk/>
            <pc:sldMk cId="359894716" sldId="593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1T14:50:39.437" v="2020" actId="20577"/>
          <ac:spMkLst>
            <pc:docMk/>
            <pc:sldMk cId="359894716" sldId="593"/>
            <ac:spMk id="3" creationId="{00000000-0000-0000-0000-000000000000}"/>
          </ac:spMkLst>
        </pc:spChg>
        <pc:spChg chg="add mod ord">
          <ac:chgData name="Frederic Tregret" userId="8d14f05e-03e5-400f-9f01-f5f99516584d" providerId="ADAL" clId="{4C9EC28F-1BE7-4A37-81DA-2705A188F022}" dt="2023-01-26T13:50:37.497" v="864" actId="14100"/>
          <ac:spMkLst>
            <pc:docMk/>
            <pc:sldMk cId="359894716" sldId="593"/>
            <ac:spMk id="10" creationId="{ADF4AE10-4DEC-1A08-7D4E-90B161F170D6}"/>
          </ac:spMkLst>
        </pc:spChg>
        <pc:grpChg chg="del">
          <ac:chgData name="Frederic Tregret" userId="8d14f05e-03e5-400f-9f01-f5f99516584d" providerId="ADAL" clId="{4C9EC28F-1BE7-4A37-81DA-2705A188F022}" dt="2023-01-26T13:45:29.662" v="790" actId="165"/>
          <ac:grpSpMkLst>
            <pc:docMk/>
            <pc:sldMk cId="359894716" sldId="593"/>
            <ac:grpSpMk id="5" creationId="{278FE0C5-556F-171C-D570-597DC0EA1BA1}"/>
          </ac:grpSpMkLst>
        </pc:grpChg>
        <pc:picChg chg="add mod">
          <ac:chgData name="Frederic Tregret" userId="8d14f05e-03e5-400f-9f01-f5f99516584d" providerId="ADAL" clId="{4C9EC28F-1BE7-4A37-81DA-2705A188F022}" dt="2023-02-02T08:18:55.222" v="2278" actId="1035"/>
          <ac:picMkLst>
            <pc:docMk/>
            <pc:sldMk cId="359894716" sldId="593"/>
            <ac:picMk id="6" creationId="{C8D0277E-C8CE-667B-541A-C901B872E76A}"/>
          </ac:picMkLst>
        </pc:picChg>
        <pc:picChg chg="add del mod modCrop">
          <ac:chgData name="Frederic Tregret" userId="8d14f05e-03e5-400f-9f01-f5f99516584d" providerId="ADAL" clId="{4C9EC28F-1BE7-4A37-81DA-2705A188F022}" dt="2023-01-26T14:03:11.168" v="897" actId="478"/>
          <ac:picMkLst>
            <pc:docMk/>
            <pc:sldMk cId="359894716" sldId="593"/>
            <ac:picMk id="7" creationId="{FF97E0A1-2F32-8E02-4405-E0B06A9D23E9}"/>
          </ac:picMkLst>
        </pc:picChg>
        <pc:picChg chg="del mod topLvl">
          <ac:chgData name="Frederic Tregret" userId="8d14f05e-03e5-400f-9f01-f5f99516584d" providerId="ADAL" clId="{4C9EC28F-1BE7-4A37-81DA-2705A188F022}" dt="2023-01-26T14:01:40.435" v="882" actId="478"/>
          <ac:picMkLst>
            <pc:docMk/>
            <pc:sldMk cId="359894716" sldId="593"/>
            <ac:picMk id="8" creationId="{6B292A7E-0AEB-0647-4C86-3621B5CCB965}"/>
          </ac:picMkLst>
        </pc:picChg>
        <pc:picChg chg="add mod ord">
          <ac:chgData name="Frederic Tregret" userId="8d14f05e-03e5-400f-9f01-f5f99516584d" providerId="ADAL" clId="{4C9EC28F-1BE7-4A37-81DA-2705A188F022}" dt="2023-02-02T08:16:59.479" v="2259" actId="170"/>
          <ac:picMkLst>
            <pc:docMk/>
            <pc:sldMk cId="359894716" sldId="593"/>
            <ac:picMk id="8" creationId="{6BB61D14-B7D3-E5DD-C1F9-418ABB32D772}"/>
          </ac:picMkLst>
        </pc:picChg>
        <pc:picChg chg="add del mod modCrop">
          <ac:chgData name="Frederic Tregret" userId="8d14f05e-03e5-400f-9f01-f5f99516584d" providerId="ADAL" clId="{4C9EC28F-1BE7-4A37-81DA-2705A188F022}" dt="2023-01-26T14:01:49.088" v="887" actId="478"/>
          <ac:picMkLst>
            <pc:docMk/>
            <pc:sldMk cId="359894716" sldId="593"/>
            <ac:picMk id="9" creationId="{7A2961FE-B18B-A6C8-1F1C-4AADF76963E1}"/>
          </ac:picMkLst>
        </pc:picChg>
        <pc:picChg chg="del mod topLvl">
          <ac:chgData name="Frederic Tregret" userId="8d14f05e-03e5-400f-9f01-f5f99516584d" providerId="ADAL" clId="{4C9EC28F-1BE7-4A37-81DA-2705A188F022}" dt="2023-01-26T14:01:37.779" v="881" actId="478"/>
          <ac:picMkLst>
            <pc:docMk/>
            <pc:sldMk cId="359894716" sldId="593"/>
            <ac:picMk id="11" creationId="{8BAC33B3-85F8-88F6-565B-97DA8B757F68}"/>
          </ac:picMkLst>
        </pc:picChg>
        <pc:picChg chg="del">
          <ac:chgData name="Frederic Tregret" userId="8d14f05e-03e5-400f-9f01-f5f99516584d" providerId="ADAL" clId="{4C9EC28F-1BE7-4A37-81DA-2705A188F022}" dt="2023-01-26T14:06:18.582" v="956" actId="478"/>
          <ac:picMkLst>
            <pc:docMk/>
            <pc:sldMk cId="359894716" sldId="593"/>
            <ac:picMk id="12" creationId="{6335CCDA-B8A4-E566-4056-E4C6C12FBFC1}"/>
          </ac:picMkLst>
        </pc:picChg>
        <pc:picChg chg="add mod">
          <ac:chgData name="Frederic Tregret" userId="8d14f05e-03e5-400f-9f01-f5f99516584d" providerId="ADAL" clId="{4C9EC28F-1BE7-4A37-81DA-2705A188F022}" dt="2023-01-26T13:50:58.057" v="868" actId="1076"/>
          <ac:picMkLst>
            <pc:docMk/>
            <pc:sldMk cId="359894716" sldId="593"/>
            <ac:picMk id="13" creationId="{42D56D95-A14E-58EC-A79F-332E0B25F049}"/>
          </ac:picMkLst>
        </pc:picChg>
        <pc:picChg chg="add del mod">
          <ac:chgData name="Frederic Tregret" userId="8d14f05e-03e5-400f-9f01-f5f99516584d" providerId="ADAL" clId="{4C9EC28F-1BE7-4A37-81DA-2705A188F022}" dt="2023-01-26T14:01:46.818" v="886" actId="478"/>
          <ac:picMkLst>
            <pc:docMk/>
            <pc:sldMk cId="359894716" sldId="593"/>
            <ac:picMk id="15" creationId="{4B1A833E-4A0D-025C-5459-1A25F9E46249}"/>
          </ac:picMkLst>
        </pc:picChg>
        <pc:picChg chg="add del mod">
          <ac:chgData name="Frederic Tregret" userId="8d14f05e-03e5-400f-9f01-f5f99516584d" providerId="ADAL" clId="{4C9EC28F-1BE7-4A37-81DA-2705A188F022}" dt="2023-02-02T08:12:52.439" v="2243" actId="478"/>
          <ac:picMkLst>
            <pc:docMk/>
            <pc:sldMk cId="359894716" sldId="593"/>
            <ac:picMk id="17" creationId="{1C9C1A88-7C2E-FBD1-8288-241C8562AC2D}"/>
          </ac:picMkLst>
        </pc:picChg>
        <pc:picChg chg="add mod ord modCrop">
          <ac:chgData name="Frederic Tregret" userId="8d14f05e-03e5-400f-9f01-f5f99516584d" providerId="ADAL" clId="{4C9EC28F-1BE7-4A37-81DA-2705A188F022}" dt="2023-02-02T08:19:02.454" v="2280" actId="1076"/>
          <ac:picMkLst>
            <pc:docMk/>
            <pc:sldMk cId="359894716" sldId="593"/>
            <ac:picMk id="19" creationId="{47652396-BEB5-6B4F-6F94-38529B374AB9}"/>
          </ac:picMkLst>
        </pc:picChg>
        <pc:picChg chg="add mod">
          <ac:chgData name="Frederic Tregret" userId="8d14f05e-03e5-400f-9f01-f5f99516584d" providerId="ADAL" clId="{4C9EC28F-1BE7-4A37-81DA-2705A188F022}" dt="2023-01-26T14:06:20.303" v="957" actId="1035"/>
          <ac:picMkLst>
            <pc:docMk/>
            <pc:sldMk cId="359894716" sldId="593"/>
            <ac:picMk id="20" creationId="{C9D58DDF-3338-BA12-4A24-DDE1A02AEC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06:25.048" v="958"/>
              <pc2:cmMkLst xmlns:pc2="http://schemas.microsoft.com/office/powerpoint/2019/9/main/command">
                <pc:docMk/>
                <pc:sldMk cId="359894716" sldId="593"/>
                <pc2:cmMk id="{C6BCBC00-FC34-4F67-89ED-6E62DB1444EF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06:29.080" v="959"/>
              <pc2:cmMkLst xmlns:pc2="http://schemas.microsoft.com/office/powerpoint/2019/9/main/command">
                <pc:docMk/>
                <pc:sldMk cId="359894716" sldId="593"/>
                <pc2:cmMk id="{82A2AC18-617C-40D6-9045-A38E679EF37C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06:30.859" v="960"/>
              <pc2:cmMkLst xmlns:pc2="http://schemas.microsoft.com/office/powerpoint/2019/9/main/command">
                <pc:docMk/>
                <pc:sldMk cId="359894716" sldId="593"/>
                <pc2:cmMk id="{01C3FE34-19B9-4AF0-9097-35EFCBB9CD06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3:49:38.193" v="801"/>
              <pc2:cmMkLst xmlns:pc2="http://schemas.microsoft.com/office/powerpoint/2019/9/main/command">
                <pc:docMk/>
                <pc:sldMk cId="359894716" sldId="593"/>
                <pc2:cmMk id="{ABA0E255-5BAD-4C7C-BA94-940818E04C69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3:51:07.118" v="869"/>
              <pc2:cmMkLst xmlns:pc2="http://schemas.microsoft.com/office/powerpoint/2019/9/main/command">
                <pc:docMk/>
                <pc:sldMk cId="359894716" sldId="593"/>
                <pc2:cmMk id="{094257B8-7060-4DF5-A823-5099E38057A7}"/>
              </pc2:cmMkLst>
            </pc226:cmChg>
          </p:ext>
        </pc:extLst>
      </pc:sldChg>
      <pc:sldChg chg="ord">
        <pc:chgData name="Frederic Tregret" userId="8d14f05e-03e5-400f-9f01-f5f99516584d" providerId="ADAL" clId="{4C9EC28F-1BE7-4A37-81DA-2705A188F022}" dt="2023-02-02T10:41:48.703" v="2487"/>
        <pc:sldMkLst>
          <pc:docMk/>
          <pc:sldMk cId="1710587512" sldId="594"/>
        </pc:sldMkLst>
      </pc:sldChg>
      <pc:sldChg chg="addSp delSp modSp mod addCm delCm modCm">
        <pc:chgData name="Frederic Tregret" userId="8d14f05e-03e5-400f-9f01-f5f99516584d" providerId="ADAL" clId="{4C9EC28F-1BE7-4A37-81DA-2705A188F022}" dt="2023-02-02T08:20:38.714" v="2289" actId="166"/>
        <pc:sldMkLst>
          <pc:docMk/>
          <pc:sldMk cId="1514896849" sldId="596"/>
        </pc:sldMkLst>
        <pc:spChg chg="mod">
          <ac:chgData name="Frederic Tregret" userId="8d14f05e-03e5-400f-9f01-f5f99516584d" providerId="ADAL" clId="{4C9EC28F-1BE7-4A37-81DA-2705A188F022}" dt="2023-01-04T14:04:56.073" v="514"/>
          <ac:spMkLst>
            <pc:docMk/>
            <pc:sldMk cId="1514896849" sldId="596"/>
            <ac:spMk id="2" creationId="{00000000-0000-0000-0000-000000000000}"/>
          </ac:spMkLst>
        </pc:spChg>
        <pc:grpChg chg="del">
          <ac:chgData name="Frederic Tregret" userId="8d14f05e-03e5-400f-9f01-f5f99516584d" providerId="ADAL" clId="{4C9EC28F-1BE7-4A37-81DA-2705A188F022}" dt="2023-01-26T14:27:03.331" v="1150" actId="165"/>
          <ac:grpSpMkLst>
            <pc:docMk/>
            <pc:sldMk cId="1514896849" sldId="596"/>
            <ac:grpSpMk id="16" creationId="{E6505546-136A-A648-A8E4-8ED637CB7184}"/>
          </ac:grpSpMkLst>
        </pc:grpChg>
        <pc:picChg chg="add del mod">
          <ac:chgData name="Frederic Tregret" userId="8d14f05e-03e5-400f-9f01-f5f99516584d" providerId="ADAL" clId="{4C9EC28F-1BE7-4A37-81DA-2705A188F022}" dt="2023-01-26T14:23:36.996" v="1139"/>
          <ac:picMkLst>
            <pc:docMk/>
            <pc:sldMk cId="1514896849" sldId="596"/>
            <ac:picMk id="5" creationId="{385E1CA4-F171-6CD4-9896-761B1A95B05D}"/>
          </ac:picMkLst>
        </pc:picChg>
        <pc:picChg chg="add mod">
          <ac:chgData name="Frederic Tregret" userId="8d14f05e-03e5-400f-9f01-f5f99516584d" providerId="ADAL" clId="{4C9EC28F-1BE7-4A37-81DA-2705A188F022}" dt="2023-02-01T14:55:19.067" v="2137"/>
          <ac:picMkLst>
            <pc:docMk/>
            <pc:sldMk cId="1514896849" sldId="596"/>
            <ac:picMk id="5" creationId="{6BB37333-2494-BC86-BA55-0D4AED2A7650}"/>
          </ac:picMkLst>
        </pc:picChg>
        <pc:picChg chg="add del mod">
          <ac:chgData name="Frederic Tregret" userId="8d14f05e-03e5-400f-9f01-f5f99516584d" providerId="ADAL" clId="{4C9EC28F-1BE7-4A37-81DA-2705A188F022}" dt="2023-02-01T14:55:02.539" v="2133" actId="21"/>
          <ac:picMkLst>
            <pc:docMk/>
            <pc:sldMk cId="1514896849" sldId="596"/>
            <ac:picMk id="6" creationId="{DCBED10E-CBAF-7F1E-5225-91FD32EAD59E}"/>
          </ac:picMkLst>
        </pc:picChg>
        <pc:picChg chg="add mod ord modCrop">
          <ac:chgData name="Frederic Tregret" userId="8d14f05e-03e5-400f-9f01-f5f99516584d" providerId="ADAL" clId="{4C9EC28F-1BE7-4A37-81DA-2705A188F022}" dt="2023-02-02T08:09:38.352" v="2238" actId="732"/>
          <ac:picMkLst>
            <pc:docMk/>
            <pc:sldMk cId="1514896849" sldId="596"/>
            <ac:picMk id="7" creationId="{07359999-C492-A785-C7C1-3502616D3C58}"/>
          </ac:picMkLst>
        </pc:picChg>
        <pc:picChg chg="add del mod">
          <ac:chgData name="Frederic Tregret" userId="8d14f05e-03e5-400f-9f01-f5f99516584d" providerId="ADAL" clId="{4C9EC28F-1BE7-4A37-81DA-2705A188F022}" dt="2023-01-26T14:32:21.564" v="1194" actId="478"/>
          <ac:picMkLst>
            <pc:docMk/>
            <pc:sldMk cId="1514896849" sldId="596"/>
            <ac:picMk id="8" creationId="{2C0BD6A6-4F09-3E61-1CA9-99835457F1F7}"/>
          </ac:picMkLst>
        </pc:picChg>
        <pc:picChg chg="add mod ord">
          <ac:chgData name="Frederic Tregret" userId="8d14f05e-03e5-400f-9f01-f5f99516584d" providerId="ADAL" clId="{4C9EC28F-1BE7-4A37-81DA-2705A188F022}" dt="2023-02-02T08:08:16.695" v="2233" actId="167"/>
          <ac:picMkLst>
            <pc:docMk/>
            <pc:sldMk cId="1514896849" sldId="596"/>
            <ac:picMk id="9" creationId="{9F7B88B4-1587-BF56-B064-503615BC5E25}"/>
          </ac:picMkLst>
        </pc:picChg>
        <pc:picChg chg="add mod ord modCrop">
          <ac:chgData name="Frederic Tregret" userId="8d14f05e-03e5-400f-9f01-f5f99516584d" providerId="ADAL" clId="{4C9EC28F-1BE7-4A37-81DA-2705A188F022}" dt="2023-02-02T08:20:33.735" v="2288" actId="171"/>
          <ac:picMkLst>
            <pc:docMk/>
            <pc:sldMk cId="1514896849" sldId="596"/>
            <ac:picMk id="10" creationId="{0F270569-AF93-0DCC-3743-553104B5DFFF}"/>
          </ac:picMkLst>
        </pc:picChg>
        <pc:picChg chg="del mod topLvl">
          <ac:chgData name="Frederic Tregret" userId="8d14f05e-03e5-400f-9f01-f5f99516584d" providerId="ADAL" clId="{4C9EC28F-1BE7-4A37-81DA-2705A188F022}" dt="2023-01-26T14:32:26.925" v="1196" actId="478"/>
          <ac:picMkLst>
            <pc:docMk/>
            <pc:sldMk cId="1514896849" sldId="596"/>
            <ac:picMk id="10" creationId="{8719242B-C474-DDD0-AA2A-3F8897A90FCD}"/>
          </ac:picMkLst>
        </pc:picChg>
        <pc:picChg chg="add del">
          <ac:chgData name="Frederic Tregret" userId="8d14f05e-03e5-400f-9f01-f5f99516584d" providerId="ADAL" clId="{4C9EC28F-1BE7-4A37-81DA-2705A188F022}" dt="2023-01-26T14:31:55.021" v="1189" actId="478"/>
          <ac:picMkLst>
            <pc:docMk/>
            <pc:sldMk cId="1514896849" sldId="596"/>
            <ac:picMk id="11" creationId="{79B165D2-EF13-9201-B9C9-8F603688ECFC}"/>
          </ac:picMkLst>
        </pc:picChg>
        <pc:picChg chg="add del">
          <ac:chgData name="Frederic Tregret" userId="8d14f05e-03e5-400f-9f01-f5f99516584d" providerId="ADAL" clId="{4C9EC28F-1BE7-4A37-81DA-2705A188F022}" dt="2023-01-26T14:23:49.644" v="1147" actId="478"/>
          <ac:picMkLst>
            <pc:docMk/>
            <pc:sldMk cId="1514896849" sldId="596"/>
            <ac:picMk id="12" creationId="{6335CCDA-B8A4-E566-4056-E4C6C12FBFC1}"/>
          </ac:picMkLst>
        </pc:picChg>
        <pc:picChg chg="add del mod ord">
          <ac:chgData name="Frederic Tregret" userId="8d14f05e-03e5-400f-9f01-f5f99516584d" providerId="ADAL" clId="{4C9EC28F-1BE7-4A37-81DA-2705A188F022}" dt="2023-02-02T08:06:54.558" v="2212" actId="478"/>
          <ac:picMkLst>
            <pc:docMk/>
            <pc:sldMk cId="1514896849" sldId="596"/>
            <ac:picMk id="14" creationId="{B5B77619-3285-8575-F60A-463E9A2ADDCB}"/>
          </ac:picMkLst>
        </pc:picChg>
        <pc:picChg chg="del mod topLvl">
          <ac:chgData name="Frederic Tregret" userId="8d14f05e-03e5-400f-9f01-f5f99516584d" providerId="ADAL" clId="{4C9EC28F-1BE7-4A37-81DA-2705A188F022}" dt="2023-01-26T14:27:07.292" v="1152" actId="478"/>
          <ac:picMkLst>
            <pc:docMk/>
            <pc:sldMk cId="1514896849" sldId="596"/>
            <ac:picMk id="15" creationId="{883DFE93-B378-1D07-6718-72066E2A0514}"/>
          </ac:picMkLst>
        </pc:picChg>
        <pc:picChg chg="add mod ord">
          <ac:chgData name="Frederic Tregret" userId="8d14f05e-03e5-400f-9f01-f5f99516584d" providerId="ADAL" clId="{4C9EC28F-1BE7-4A37-81DA-2705A188F022}" dt="2023-02-02T08:20:38.714" v="2289" actId="166"/>
          <ac:picMkLst>
            <pc:docMk/>
            <pc:sldMk cId="1514896849" sldId="596"/>
            <ac:picMk id="17" creationId="{1DCA31B9-D52E-B95F-A0D5-8A6D04F39F72}"/>
          </ac:picMkLst>
        </pc:picChg>
        <pc:picChg chg="add del mod">
          <ac:chgData name="Frederic Tregret" userId="8d14f05e-03e5-400f-9f01-f5f99516584d" providerId="ADAL" clId="{4C9EC28F-1BE7-4A37-81DA-2705A188F022}" dt="2023-01-26T14:44:57.899" v="1243" actId="478"/>
          <ac:picMkLst>
            <pc:docMk/>
            <pc:sldMk cId="1514896849" sldId="596"/>
            <ac:picMk id="19" creationId="{FCB1FC00-2C64-FCBD-1370-68B4ED02F2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Frederic Tregret" userId="8d14f05e-03e5-400f-9f01-f5f99516584d" providerId="ADAL" clId="{4C9EC28F-1BE7-4A37-81DA-2705A188F022}" dt="2023-02-02T08:09:51.862" v="2239"/>
              <pc2:cmMkLst xmlns:pc2="http://schemas.microsoft.com/office/powerpoint/2019/9/main/command">
                <pc:docMk/>
                <pc:sldMk cId="1514896849" sldId="596"/>
                <pc2:cmMk id="{3D2B9258-BC30-4AD8-A3FB-E2C00A04BC8E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33:06.895" v="1220"/>
              <pc2:cmMkLst xmlns:pc2="http://schemas.microsoft.com/office/powerpoint/2019/9/main/command">
                <pc:docMk/>
                <pc:sldMk cId="1514896849" sldId="596"/>
                <pc2:cmMk id="{ACC147F1-3A0F-4F4B-92D4-0799D0B75083}"/>
              </pc2:cmMkLst>
              <pc226:cmRplyChg chg="del">
                <pc226:chgData name="Frederic Tregret" userId="8d14f05e-03e5-400f-9f01-f5f99516584d" providerId="ADAL" clId="{4C9EC28F-1BE7-4A37-81DA-2705A188F022}" dt="2023-01-26T14:24:13.593" v="1149"/>
                <pc2:cmRplyMkLst xmlns:pc2="http://schemas.microsoft.com/office/powerpoint/2019/9/main/command">
                  <pc:docMk/>
                  <pc:sldMk cId="1514896849" sldId="596"/>
                  <pc2:cmMk id="{ACC147F1-3A0F-4F4B-92D4-0799D0B75083}"/>
                  <pc2:cmRplyMk id="{FD7F6B1F-B59C-4553-B33F-B3C688F05893}"/>
                </pc2:cmRplyMkLst>
              </pc226:cmRplyChg>
            </pc226:cmChg>
          </p:ext>
        </pc:extLst>
      </pc:sldChg>
      <pc:sldChg chg="addSp delSp modSp mod addCm delCm">
        <pc:chgData name="Frederic Tregret" userId="8d14f05e-03e5-400f-9f01-f5f99516584d" providerId="ADAL" clId="{4C9EC28F-1BE7-4A37-81DA-2705A188F022}" dt="2023-02-01T14:51:38.577" v="2029" actId="20577"/>
        <pc:sldMkLst>
          <pc:docMk/>
          <pc:sldMk cId="2413043205" sldId="597"/>
        </pc:sldMkLst>
        <pc:spChg chg="mod">
          <ac:chgData name="Frederic Tregret" userId="8d14f05e-03e5-400f-9f01-f5f99516584d" providerId="ADAL" clId="{4C9EC28F-1BE7-4A37-81DA-2705A188F022}" dt="2023-02-01T14:51:38.577" v="2029" actId="20577"/>
          <ac:spMkLst>
            <pc:docMk/>
            <pc:sldMk cId="2413043205" sldId="597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04T14:01:59.350" v="497" actId="20577"/>
          <ac:spMkLst>
            <pc:docMk/>
            <pc:sldMk cId="2413043205" sldId="597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04T13:58:35.080" v="311" actId="20577"/>
          <ac:spMkLst>
            <pc:docMk/>
            <pc:sldMk cId="2413043205" sldId="597"/>
            <ac:spMk id="15" creationId="{B4EFBDBC-741F-682C-0437-50719014C769}"/>
          </ac:spMkLst>
        </pc:spChg>
        <pc:picChg chg="add mod">
          <ac:chgData name="Frederic Tregret" userId="8d14f05e-03e5-400f-9f01-f5f99516584d" providerId="ADAL" clId="{4C9EC28F-1BE7-4A37-81DA-2705A188F022}" dt="2023-01-26T14:13:16.949" v="1018" actId="1076"/>
          <ac:picMkLst>
            <pc:docMk/>
            <pc:sldMk cId="2413043205" sldId="597"/>
            <ac:picMk id="5" creationId="{3F13C5F0-BBFD-1DAB-6A9A-C8DA75F14E0C}"/>
          </ac:picMkLst>
        </pc:picChg>
        <pc:picChg chg="mod">
          <ac:chgData name="Frederic Tregret" userId="8d14f05e-03e5-400f-9f01-f5f99516584d" providerId="ADAL" clId="{4C9EC28F-1BE7-4A37-81DA-2705A188F022}" dt="2023-01-26T14:11:52.781" v="1016" actId="1038"/>
          <ac:picMkLst>
            <pc:docMk/>
            <pc:sldMk cId="2413043205" sldId="597"/>
            <ac:picMk id="7" creationId="{47DDE705-3374-3EC2-0B34-059EE1253D41}"/>
          </ac:picMkLst>
        </pc:picChg>
        <pc:picChg chg="del">
          <ac:chgData name="Frederic Tregret" userId="8d14f05e-03e5-400f-9f01-f5f99516584d" providerId="ADAL" clId="{4C9EC28F-1BE7-4A37-81DA-2705A188F022}" dt="2023-01-26T14:11:50.381" v="1015" actId="478"/>
          <ac:picMkLst>
            <pc:docMk/>
            <pc:sldMk cId="2413043205" sldId="597"/>
            <ac:picMk id="16" creationId="{1AA70621-3FD5-2F90-DB24-BDB23359DB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13:22.462" v="1019"/>
              <pc2:cmMkLst xmlns:pc2="http://schemas.microsoft.com/office/powerpoint/2019/9/main/command">
                <pc:docMk/>
                <pc:sldMk cId="2413043205" sldId="597"/>
                <pc2:cmMk id="{10EF4BF4-340B-44FE-85F1-639421F935E3}"/>
              </pc2:cmMkLst>
            </pc226:cmChg>
          </p:ext>
        </pc:extLst>
      </pc:sldChg>
      <pc:sldChg chg="addSp delSp modSp mod modShow addCm delCm">
        <pc:chgData name="Frederic Tregret" userId="8d14f05e-03e5-400f-9f01-f5f99516584d" providerId="ADAL" clId="{4C9EC28F-1BE7-4A37-81DA-2705A188F022}" dt="2023-02-02T08:02:01.644" v="2186"/>
        <pc:sldMkLst>
          <pc:docMk/>
          <pc:sldMk cId="4275858375" sldId="598"/>
        </pc:sldMkLst>
        <pc:spChg chg="mod">
          <ac:chgData name="Frederic Tregret" userId="8d14f05e-03e5-400f-9f01-f5f99516584d" providerId="ADAL" clId="{4C9EC28F-1BE7-4A37-81DA-2705A188F022}" dt="2023-02-01T09:49:06.376" v="1852" actId="20577"/>
          <ac:spMkLst>
            <pc:docMk/>
            <pc:sldMk cId="4275858375" sldId="598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04T13:54:51.236" v="247" actId="20577"/>
          <ac:spMkLst>
            <pc:docMk/>
            <pc:sldMk cId="4275858375" sldId="598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2T08:00:48.663" v="2171" actId="27803"/>
          <ac:spMkLst>
            <pc:docMk/>
            <pc:sldMk cId="4275858375" sldId="598"/>
            <ac:spMk id="5" creationId="{A2C01578-B34D-A55B-1EBB-82E99E6E430D}"/>
          </ac:spMkLst>
        </pc:spChg>
        <pc:grpChg chg="del">
          <ac:chgData name="Frederic Tregret" userId="8d14f05e-03e5-400f-9f01-f5f99516584d" providerId="ADAL" clId="{4C9EC28F-1BE7-4A37-81DA-2705A188F022}" dt="2023-01-26T14:09:00.628" v="969" actId="165"/>
          <ac:grpSpMkLst>
            <pc:docMk/>
            <pc:sldMk cId="4275858375" sldId="598"/>
            <ac:grpSpMk id="9" creationId="{55E0502E-47C9-6CA7-F775-215E3AE0C14D}"/>
          </ac:grpSpMkLst>
        </pc:grpChg>
        <pc:picChg chg="add del mod">
          <ac:chgData name="Frederic Tregret" userId="8d14f05e-03e5-400f-9f01-f5f99516584d" providerId="ADAL" clId="{4C9EC28F-1BE7-4A37-81DA-2705A188F022}" dt="2023-01-26T14:09:43.726" v="977" actId="478"/>
          <ac:picMkLst>
            <pc:docMk/>
            <pc:sldMk cId="4275858375" sldId="598"/>
            <ac:picMk id="6" creationId="{1AB4C1C9-5096-7150-F69F-316F219C8F14}"/>
          </ac:picMkLst>
        </pc:picChg>
        <pc:picChg chg="del mod topLvl">
          <ac:chgData name="Frederic Tregret" userId="8d14f05e-03e5-400f-9f01-f5f99516584d" providerId="ADAL" clId="{4C9EC28F-1BE7-4A37-81DA-2705A188F022}" dt="2023-02-02T08:00:54.330" v="2172" actId="478"/>
          <ac:picMkLst>
            <pc:docMk/>
            <pc:sldMk cId="4275858375" sldId="598"/>
            <ac:picMk id="7" creationId="{7220ECAE-4EC4-2910-955D-1835569F4812}"/>
          </ac:picMkLst>
        </pc:picChg>
        <pc:picChg chg="add mod modCrop">
          <ac:chgData name="Frederic Tregret" userId="8d14f05e-03e5-400f-9f01-f5f99516584d" providerId="ADAL" clId="{4C9EC28F-1BE7-4A37-81DA-2705A188F022}" dt="2023-02-02T08:01:39.760" v="2185" actId="14100"/>
          <ac:picMkLst>
            <pc:docMk/>
            <pc:sldMk cId="4275858375" sldId="598"/>
            <ac:picMk id="8" creationId="{BFB7C778-237C-FD66-2A3E-2FA613A5CA00}"/>
          </ac:picMkLst>
        </pc:picChg>
        <pc:picChg chg="add del mod">
          <ac:chgData name="Frederic Tregret" userId="8d14f05e-03e5-400f-9f01-f5f99516584d" providerId="ADAL" clId="{4C9EC28F-1BE7-4A37-81DA-2705A188F022}" dt="2023-02-02T08:00:48.663" v="2171" actId="27803"/>
          <ac:picMkLst>
            <pc:docMk/>
            <pc:sldMk cId="4275858375" sldId="598"/>
            <ac:picMk id="10" creationId="{A2C01578-B34D-A55B-1EBB-82E99E6E430D}"/>
          </ac:picMkLst>
        </pc:picChg>
        <pc:picChg chg="del mod topLvl">
          <ac:chgData name="Frederic Tregret" userId="8d14f05e-03e5-400f-9f01-f5f99516584d" providerId="ADAL" clId="{4C9EC28F-1BE7-4A37-81DA-2705A188F022}" dt="2023-01-26T14:09:04.094" v="971" actId="478"/>
          <ac:picMkLst>
            <pc:docMk/>
            <pc:sldMk cId="4275858375" sldId="598"/>
            <ac:picMk id="11" creationId="{8BAC33B3-85F8-88F6-565B-97DA8B757F6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Frederic Tregret" userId="8d14f05e-03e5-400f-9f01-f5f99516584d" providerId="ADAL" clId="{4C9EC28F-1BE7-4A37-81DA-2705A188F022}" dt="2023-02-02T08:02:01.644" v="2186"/>
              <pc2:cmMkLst xmlns:pc2="http://schemas.microsoft.com/office/powerpoint/2019/9/main/command">
                <pc:docMk/>
                <pc:sldMk cId="4275858375" sldId="598"/>
                <pc2:cmMk id="{11CEDB38-0A1A-4C13-872E-BCD9465A9ABE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11:24.149" v="1007"/>
              <pc2:cmMkLst xmlns:pc2="http://schemas.microsoft.com/office/powerpoint/2019/9/main/command">
                <pc:docMk/>
                <pc:sldMk cId="4275858375" sldId="598"/>
                <pc2:cmMk id="{85D75FDC-394C-4293-819F-2D4C58EBBB72}"/>
              </pc2:cmMkLst>
            </pc226:cmChg>
          </p:ext>
        </pc:extLst>
      </pc:sldChg>
      <pc:sldChg chg="addSp delSp modSp mod ord modShow addCm delCm">
        <pc:chgData name="Frederic Tregret" userId="8d14f05e-03e5-400f-9f01-f5f99516584d" providerId="ADAL" clId="{4C9EC28F-1BE7-4A37-81DA-2705A188F022}" dt="2023-02-02T10:41:48.703" v="2487"/>
        <pc:sldMkLst>
          <pc:docMk/>
          <pc:sldMk cId="685649531" sldId="599"/>
        </pc:sldMkLst>
        <pc:spChg chg="mod">
          <ac:chgData name="Frederic Tregret" userId="8d14f05e-03e5-400f-9f01-f5f99516584d" providerId="ADAL" clId="{4C9EC28F-1BE7-4A37-81DA-2705A188F022}" dt="2023-01-04T14:05:43.210" v="546" actId="20577"/>
          <ac:spMkLst>
            <pc:docMk/>
            <pc:sldMk cId="685649531" sldId="599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1T14:56:53.832" v="2144" actId="20577"/>
          <ac:spMkLst>
            <pc:docMk/>
            <pc:sldMk cId="685649531" sldId="599"/>
            <ac:spMk id="3" creationId="{00000000-0000-0000-0000-000000000000}"/>
          </ac:spMkLst>
        </pc:spChg>
        <pc:spChg chg="mod ord topLvl">
          <ac:chgData name="Frederic Tregret" userId="8d14f05e-03e5-400f-9f01-f5f99516584d" providerId="ADAL" clId="{4C9EC28F-1BE7-4A37-81DA-2705A188F022}" dt="2023-02-02T08:25:40.631" v="2433" actId="1038"/>
          <ac:spMkLst>
            <pc:docMk/>
            <pc:sldMk cId="685649531" sldId="599"/>
            <ac:spMk id="8" creationId="{FA2C5F99-F6DE-569F-CB47-C9CE8D90745F}"/>
          </ac:spMkLst>
        </pc:spChg>
        <pc:spChg chg="mod topLvl">
          <ac:chgData name="Frederic Tregret" userId="8d14f05e-03e5-400f-9f01-f5f99516584d" providerId="ADAL" clId="{4C9EC28F-1BE7-4A37-81DA-2705A188F022}" dt="2023-02-02T08:23:35.235" v="2357" actId="165"/>
          <ac:spMkLst>
            <pc:docMk/>
            <pc:sldMk cId="685649531" sldId="599"/>
            <ac:spMk id="9" creationId="{AEC1396D-757D-0F5E-7636-05EEE08AD262}"/>
          </ac:spMkLst>
        </pc:spChg>
        <pc:spChg chg="del mod">
          <ac:chgData name="Frederic Tregret" userId="8d14f05e-03e5-400f-9f01-f5f99516584d" providerId="ADAL" clId="{4C9EC28F-1BE7-4A37-81DA-2705A188F022}" dt="2023-01-26T14:36:11.358" v="1225" actId="478"/>
          <ac:spMkLst>
            <pc:docMk/>
            <pc:sldMk cId="685649531" sldId="599"/>
            <ac:spMk id="11" creationId="{883DFE93-B378-1D07-6718-72066E2A0514}"/>
          </ac:spMkLst>
        </pc:spChg>
        <pc:spChg chg="mod">
          <ac:chgData name="Frederic Tregret" userId="8d14f05e-03e5-400f-9f01-f5f99516584d" providerId="ADAL" clId="{4C9EC28F-1BE7-4A37-81DA-2705A188F022}" dt="2023-02-02T08:21:40.114" v="2298" actId="27803"/>
          <ac:spMkLst>
            <pc:docMk/>
            <pc:sldMk cId="685649531" sldId="599"/>
            <ac:spMk id="11" creationId="{C62A2B26-0430-82FA-AC32-D1283E76CAAB}"/>
          </ac:spMkLst>
        </pc:spChg>
        <pc:grpChg chg="add del mod">
          <ac:chgData name="Frederic Tregret" userId="8d14f05e-03e5-400f-9f01-f5f99516584d" providerId="ADAL" clId="{4C9EC28F-1BE7-4A37-81DA-2705A188F022}" dt="2023-02-02T08:23:35.235" v="2357" actId="165"/>
          <ac:grpSpMkLst>
            <pc:docMk/>
            <pc:sldMk cId="685649531" sldId="599"/>
            <ac:grpSpMk id="6" creationId="{93C6C3F8-0639-215E-770B-72102E70E6FD}"/>
          </ac:grpSpMkLst>
        </pc:grpChg>
        <pc:picChg chg="add mod ord">
          <ac:chgData name="Frederic Tregret" userId="8d14f05e-03e5-400f-9f01-f5f99516584d" providerId="ADAL" clId="{4C9EC28F-1BE7-4A37-81DA-2705A188F022}" dt="2023-02-02T08:22:44.091" v="2335" actId="167"/>
          <ac:picMkLst>
            <pc:docMk/>
            <pc:sldMk cId="685649531" sldId="599"/>
            <ac:picMk id="5" creationId="{EE2B1D04-5D91-3123-442C-787F8F8DD2E3}"/>
          </ac:picMkLst>
        </pc:picChg>
        <pc:picChg chg="del mod topLvl">
          <ac:chgData name="Frederic Tregret" userId="8d14f05e-03e5-400f-9f01-f5f99516584d" providerId="ADAL" clId="{4C9EC28F-1BE7-4A37-81DA-2705A188F022}" dt="2023-02-02T08:23:39.901" v="2358" actId="21"/>
          <ac:picMkLst>
            <pc:docMk/>
            <pc:sldMk cId="685649531" sldId="599"/>
            <ac:picMk id="7" creationId="{14869CBE-18B2-FE1B-2898-F99B3B7D7967}"/>
          </ac:picMkLst>
        </pc:picChg>
        <pc:picChg chg="add del mod">
          <ac:chgData name="Frederic Tregret" userId="8d14f05e-03e5-400f-9f01-f5f99516584d" providerId="ADAL" clId="{4C9EC28F-1BE7-4A37-81DA-2705A188F022}" dt="2023-02-02T08:21:40.114" v="2298" actId="27803"/>
          <ac:picMkLst>
            <pc:docMk/>
            <pc:sldMk cId="685649531" sldId="599"/>
            <ac:picMk id="10" creationId="{C62A2B26-0430-82FA-AC32-D1283E76CAAB}"/>
          </ac:picMkLst>
        </pc:picChg>
        <pc:picChg chg="del">
          <ac:chgData name="Frederic Tregret" userId="8d14f05e-03e5-400f-9f01-f5f99516584d" providerId="ADAL" clId="{4C9EC28F-1BE7-4A37-81DA-2705A188F022}" dt="2023-01-26T14:36:07.139" v="1224" actId="27803"/>
          <ac:picMkLst>
            <pc:docMk/>
            <pc:sldMk cId="685649531" sldId="599"/>
            <ac:picMk id="15" creationId="{883DFE93-B378-1D07-6718-72066E2A05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Frederic Tregret" userId="8d14f05e-03e5-400f-9f01-f5f99516584d" providerId="ADAL" clId="{4C9EC28F-1BE7-4A37-81DA-2705A188F022}" dt="2023-02-02T08:25:49.366" v="2434"/>
              <pc2:cmMkLst xmlns:pc2="http://schemas.microsoft.com/office/powerpoint/2019/9/main/command">
                <pc:docMk/>
                <pc:sldMk cId="685649531" sldId="599"/>
                <pc2:cmMk id="{71D13C02-26A9-47B0-8E0D-A5044707834B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4:36:23.543" v="1227"/>
              <pc2:cmMkLst xmlns:pc2="http://schemas.microsoft.com/office/powerpoint/2019/9/main/command">
                <pc:docMk/>
                <pc:sldMk cId="685649531" sldId="599"/>
                <pc2:cmMk id="{1B864CD2-8981-48A6-9EC1-3AE6DFF43ADE}"/>
              </pc2:cmMkLst>
            </pc226:cmChg>
          </p:ext>
        </pc:extLst>
      </pc:sldChg>
      <pc:sldChg chg="ord">
        <pc:chgData name="Frederic Tregret" userId="8d14f05e-03e5-400f-9f01-f5f99516584d" providerId="ADAL" clId="{4C9EC28F-1BE7-4A37-81DA-2705A188F022}" dt="2023-02-02T10:41:48.703" v="2487"/>
        <pc:sldMkLst>
          <pc:docMk/>
          <pc:sldMk cId="2943273274" sldId="600"/>
        </pc:sldMkLst>
      </pc:sldChg>
      <pc:sldChg chg="addSp delSp modSp mod addCm delCm">
        <pc:chgData name="Frederic Tregret" userId="8d14f05e-03e5-400f-9f01-f5f99516584d" providerId="ADAL" clId="{4C9EC28F-1BE7-4A37-81DA-2705A188F022}" dt="2023-01-26T15:21:11.409" v="1723"/>
        <pc:sldMkLst>
          <pc:docMk/>
          <pc:sldMk cId="184545163" sldId="601"/>
        </pc:sldMkLst>
        <pc:spChg chg="mod">
          <ac:chgData name="Frederic Tregret" userId="8d14f05e-03e5-400f-9f01-f5f99516584d" providerId="ADAL" clId="{4C9EC28F-1BE7-4A37-81DA-2705A188F022}" dt="2023-01-04T14:10:40.582" v="622"/>
          <ac:spMkLst>
            <pc:docMk/>
            <pc:sldMk cId="184545163" sldId="601"/>
            <ac:spMk id="2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5:20:12.972" v="1713" actId="20577"/>
          <ac:spMkLst>
            <pc:docMk/>
            <pc:sldMk cId="184545163" sldId="601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1-26T15:19:32.354" v="1690"/>
          <ac:spMkLst>
            <pc:docMk/>
            <pc:sldMk cId="184545163" sldId="601"/>
            <ac:spMk id="9" creationId="{8B92AB1A-1B64-5827-A4B9-0E3E43B1A6B9}"/>
          </ac:spMkLst>
        </pc:spChg>
        <pc:spChg chg="mod">
          <ac:chgData name="Frederic Tregret" userId="8d14f05e-03e5-400f-9f01-f5f99516584d" providerId="ADAL" clId="{4C9EC28F-1BE7-4A37-81DA-2705A188F022}" dt="2023-01-26T15:20:04.971" v="1711" actId="1036"/>
          <ac:spMkLst>
            <pc:docMk/>
            <pc:sldMk cId="184545163" sldId="601"/>
            <ac:spMk id="28" creationId="{E941D4C0-6D91-90EF-98D3-8B36977BBA5F}"/>
          </ac:spMkLst>
        </pc:spChg>
        <pc:grpChg chg="add mod">
          <ac:chgData name="Frederic Tregret" userId="8d14f05e-03e5-400f-9f01-f5f99516584d" providerId="ADAL" clId="{4C9EC28F-1BE7-4A37-81DA-2705A188F022}" dt="2023-01-26T15:20:41.857" v="1719" actId="14100"/>
          <ac:grpSpMkLst>
            <pc:docMk/>
            <pc:sldMk cId="184545163" sldId="601"/>
            <ac:grpSpMk id="6" creationId="{22CBFBB1-39A5-567A-9F05-82440D7BD906}"/>
          </ac:grpSpMkLst>
        </pc:grpChg>
        <pc:picChg chg="add mod">
          <ac:chgData name="Frederic Tregret" userId="8d14f05e-03e5-400f-9f01-f5f99516584d" providerId="ADAL" clId="{4C9EC28F-1BE7-4A37-81DA-2705A188F022}" dt="2023-01-26T15:16:15.163" v="1679" actId="1038"/>
          <ac:picMkLst>
            <pc:docMk/>
            <pc:sldMk cId="184545163" sldId="601"/>
            <ac:picMk id="5" creationId="{75099A02-BF95-19DD-08F1-6417CB1B56A5}"/>
          </ac:picMkLst>
        </pc:picChg>
        <pc:picChg chg="mod">
          <ac:chgData name="Frederic Tregret" userId="8d14f05e-03e5-400f-9f01-f5f99516584d" providerId="ADAL" clId="{4C9EC28F-1BE7-4A37-81DA-2705A188F022}" dt="2023-01-26T15:19:54.076" v="1697" actId="14100"/>
          <ac:picMkLst>
            <pc:docMk/>
            <pc:sldMk cId="184545163" sldId="601"/>
            <ac:picMk id="7" creationId="{12295524-0826-8E6B-B766-49F1BE09F3D8}"/>
          </ac:picMkLst>
        </pc:picChg>
        <pc:picChg chg="mod">
          <ac:chgData name="Frederic Tregret" userId="8d14f05e-03e5-400f-9f01-f5f99516584d" providerId="ADAL" clId="{4C9EC28F-1BE7-4A37-81DA-2705A188F022}" dt="2023-01-26T15:19:32.354" v="1690"/>
          <ac:picMkLst>
            <pc:docMk/>
            <pc:sldMk cId="184545163" sldId="601"/>
            <ac:picMk id="8" creationId="{0A7A05CD-B513-5CD9-025F-A1E133ACC949}"/>
          </ac:picMkLst>
        </pc:picChg>
        <pc:picChg chg="mod">
          <ac:chgData name="Frederic Tregret" userId="8d14f05e-03e5-400f-9f01-f5f99516584d" providerId="ADAL" clId="{4C9EC28F-1BE7-4A37-81DA-2705A188F022}" dt="2023-01-26T15:19:32.354" v="1690"/>
          <ac:picMkLst>
            <pc:docMk/>
            <pc:sldMk cId="184545163" sldId="601"/>
            <ac:picMk id="10" creationId="{5B7258B5-192A-4436-C65A-E76D6BFB7288}"/>
          </ac:picMkLst>
        </pc:picChg>
        <pc:picChg chg="add mod">
          <ac:chgData name="Frederic Tregret" userId="8d14f05e-03e5-400f-9f01-f5f99516584d" providerId="ADAL" clId="{4C9EC28F-1BE7-4A37-81DA-2705A188F022}" dt="2023-01-26T15:21:04.331" v="1721" actId="1076"/>
          <ac:picMkLst>
            <pc:docMk/>
            <pc:sldMk cId="184545163" sldId="601"/>
            <ac:picMk id="11" creationId="{831F47C4-D1B1-AB97-F922-8F8C440AAA55}"/>
          </ac:picMkLst>
        </pc:picChg>
        <pc:picChg chg="del">
          <ac:chgData name="Frederic Tregret" userId="8d14f05e-03e5-400f-9f01-f5f99516584d" providerId="ADAL" clId="{4C9EC28F-1BE7-4A37-81DA-2705A188F022}" dt="2023-01-26T15:16:12.812" v="1678" actId="478"/>
          <ac:picMkLst>
            <pc:docMk/>
            <pc:sldMk cId="184545163" sldId="601"/>
            <ac:picMk id="12" creationId="{6335CCDA-B8A4-E566-4056-E4C6C12FBFC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5:21:11.409" v="1723"/>
              <pc2:cmMkLst xmlns:pc2="http://schemas.microsoft.com/office/powerpoint/2019/9/main/command">
                <pc:docMk/>
                <pc:sldMk cId="184545163" sldId="601"/>
                <pc2:cmMk id="{FE3A4D9D-A333-4C19-9C2E-421FAB91DD25}"/>
              </pc2:cmMkLst>
            </pc226:cmChg>
            <pc226:cmChg xmlns:pc226="http://schemas.microsoft.com/office/powerpoint/2022/06/main/command" chg="del">
              <pc226:chgData name="Frederic Tregret" userId="8d14f05e-03e5-400f-9f01-f5f99516584d" providerId="ADAL" clId="{4C9EC28F-1BE7-4A37-81DA-2705A188F022}" dt="2023-01-26T15:21:09.260" v="1722"/>
              <pc2:cmMkLst xmlns:pc2="http://schemas.microsoft.com/office/powerpoint/2019/9/main/command">
                <pc:docMk/>
                <pc:sldMk cId="184545163" sldId="601"/>
                <pc2:cmMk id="{5AA65BC5-E497-4CD6-8B35-948BFE8900B2}"/>
              </pc2:cmMkLst>
            </pc226:cmChg>
          </p:ext>
        </pc:extLst>
      </pc:sldChg>
      <pc:sldChg chg="ord">
        <pc:chgData name="Frederic Tregret" userId="8d14f05e-03e5-400f-9f01-f5f99516584d" providerId="ADAL" clId="{4C9EC28F-1BE7-4A37-81DA-2705A188F022}" dt="2023-02-02T10:41:48.703" v="2487"/>
        <pc:sldMkLst>
          <pc:docMk/>
          <pc:sldMk cId="554487043" sldId="602"/>
        </pc:sldMkLst>
      </pc:sldChg>
      <pc:sldChg chg="delSp modSp add mod ord modShow">
        <pc:chgData name="Frederic Tregret" userId="8d14f05e-03e5-400f-9f01-f5f99516584d" providerId="ADAL" clId="{4C9EC28F-1BE7-4A37-81DA-2705A188F022}" dt="2023-02-02T10:41:48.703" v="2487"/>
        <pc:sldMkLst>
          <pc:docMk/>
          <pc:sldMk cId="3048195943" sldId="603"/>
        </pc:sldMkLst>
        <pc:spChg chg="mod">
          <ac:chgData name="Frederic Tregret" userId="8d14f05e-03e5-400f-9f01-f5f99516584d" providerId="ADAL" clId="{4C9EC28F-1BE7-4A37-81DA-2705A188F022}" dt="2023-02-01T09:48:55.664" v="1843" actId="20577"/>
          <ac:spMkLst>
            <pc:docMk/>
            <pc:sldMk cId="3048195943" sldId="603"/>
            <ac:spMk id="2" creationId="{00000000-0000-0000-0000-000000000000}"/>
          </ac:spMkLst>
        </pc:spChg>
        <pc:picChg chg="mod">
          <ac:chgData name="Frederic Tregret" userId="8d14f05e-03e5-400f-9f01-f5f99516584d" providerId="ADAL" clId="{4C9EC28F-1BE7-4A37-81DA-2705A188F022}" dt="2023-01-26T14:03:06.971" v="896" actId="1076"/>
          <ac:picMkLst>
            <pc:docMk/>
            <pc:sldMk cId="3048195943" sldId="603"/>
            <ac:picMk id="7" creationId="{FF97E0A1-2F32-8E02-4405-E0B06A9D23E9}"/>
          </ac:picMkLst>
        </pc:picChg>
        <pc:picChg chg="del">
          <ac:chgData name="Frederic Tregret" userId="8d14f05e-03e5-400f-9f01-f5f99516584d" providerId="ADAL" clId="{4C9EC28F-1BE7-4A37-81DA-2705A188F022}" dt="2023-01-26T14:03:04.130" v="895" actId="478"/>
          <ac:picMkLst>
            <pc:docMk/>
            <pc:sldMk cId="3048195943" sldId="603"/>
            <ac:picMk id="17" creationId="{1C9C1A88-7C2E-FBD1-8288-241C8562AC2D}"/>
          </ac:picMkLst>
        </pc:picChg>
      </pc:sldChg>
      <pc:sldChg chg="addSp delSp modSp add mod ord">
        <pc:chgData name="Frederic Tregret" userId="8d14f05e-03e5-400f-9f01-f5f99516584d" providerId="ADAL" clId="{4C9EC28F-1BE7-4A37-81DA-2705A188F022}" dt="2023-02-01T14:55:29.462" v="2139" actId="20577"/>
        <pc:sldMkLst>
          <pc:docMk/>
          <pc:sldMk cId="802896770" sldId="604"/>
        </pc:sldMkLst>
        <pc:spChg chg="mod">
          <ac:chgData name="Frederic Tregret" userId="8d14f05e-03e5-400f-9f01-f5f99516584d" providerId="ADAL" clId="{4C9EC28F-1BE7-4A37-81DA-2705A188F022}" dt="2023-02-01T14:55:29.462" v="2139" actId="20577"/>
          <ac:spMkLst>
            <pc:docMk/>
            <pc:sldMk cId="802896770" sldId="604"/>
            <ac:spMk id="3" creationId="{00000000-0000-0000-0000-000000000000}"/>
          </ac:spMkLst>
        </pc:spChg>
        <pc:spChg chg="add mod">
          <ac:chgData name="Frederic Tregret" userId="8d14f05e-03e5-400f-9f01-f5f99516584d" providerId="ADAL" clId="{4C9EC28F-1BE7-4A37-81DA-2705A188F022}" dt="2023-02-01T14:54:47.440" v="2132" actId="1076"/>
          <ac:spMkLst>
            <pc:docMk/>
            <pc:sldMk cId="802896770" sldId="604"/>
            <ac:spMk id="5" creationId="{6C1C061C-7518-A85C-A725-27A122299CA4}"/>
          </ac:spMkLst>
        </pc:spChg>
        <pc:spChg chg="add del mod">
          <ac:chgData name="Frederic Tregret" userId="8d14f05e-03e5-400f-9f01-f5f99516584d" providerId="ADAL" clId="{4C9EC28F-1BE7-4A37-81DA-2705A188F022}" dt="2023-02-01T14:54:36.554" v="2129" actId="478"/>
          <ac:spMkLst>
            <pc:docMk/>
            <pc:sldMk cId="802896770" sldId="604"/>
            <ac:spMk id="6" creationId="{D90ACEBF-85DD-D10C-737C-31E4B8DE9116}"/>
          </ac:spMkLst>
        </pc:spChg>
        <pc:spChg chg="add mod">
          <ac:chgData name="Frederic Tregret" userId="8d14f05e-03e5-400f-9f01-f5f99516584d" providerId="ADAL" clId="{4C9EC28F-1BE7-4A37-81DA-2705A188F022}" dt="2023-02-01T14:54:43.425" v="2131" actId="1076"/>
          <ac:spMkLst>
            <pc:docMk/>
            <pc:sldMk cId="802896770" sldId="604"/>
            <ac:spMk id="9" creationId="{3D4D24FA-CBC3-9205-FAD0-7AF8BA7326BA}"/>
          </ac:spMkLst>
        </pc:spChg>
        <pc:spChg chg="add mod">
          <ac:chgData name="Frederic Tregret" userId="8d14f05e-03e5-400f-9f01-f5f99516584d" providerId="ADAL" clId="{4C9EC28F-1BE7-4A37-81DA-2705A188F022}" dt="2023-01-26T14:53:34.558" v="1318" actId="1036"/>
          <ac:spMkLst>
            <pc:docMk/>
            <pc:sldMk cId="802896770" sldId="604"/>
            <ac:spMk id="16" creationId="{C86758B6-5372-57B0-E400-3DB0A9651743}"/>
          </ac:spMkLst>
        </pc:spChg>
        <pc:spChg chg="add mod">
          <ac:chgData name="Frederic Tregret" userId="8d14f05e-03e5-400f-9f01-f5f99516584d" providerId="ADAL" clId="{4C9EC28F-1BE7-4A37-81DA-2705A188F022}" dt="2023-01-26T14:53:44.302" v="1325" actId="1076"/>
          <ac:spMkLst>
            <pc:docMk/>
            <pc:sldMk cId="802896770" sldId="604"/>
            <ac:spMk id="18" creationId="{9D16A13F-F02F-55AA-687E-6195D5300FFE}"/>
          </ac:spMkLst>
        </pc:spChg>
        <pc:spChg chg="add mod ord">
          <ac:chgData name="Frederic Tregret" userId="8d14f05e-03e5-400f-9f01-f5f99516584d" providerId="ADAL" clId="{4C9EC28F-1BE7-4A37-81DA-2705A188F022}" dt="2023-01-26T14:55:56.913" v="1407" actId="1036"/>
          <ac:spMkLst>
            <pc:docMk/>
            <pc:sldMk cId="802896770" sldId="604"/>
            <ac:spMk id="20" creationId="{EFB2488A-2699-BDA7-FE30-151915A2887D}"/>
          </ac:spMkLst>
        </pc:spChg>
        <pc:grpChg chg="add mod">
          <ac:chgData name="Frederic Tregret" userId="8d14f05e-03e5-400f-9f01-f5f99516584d" providerId="ADAL" clId="{4C9EC28F-1BE7-4A37-81DA-2705A188F022}" dt="2023-01-26T14:53:34.558" v="1318" actId="1036"/>
          <ac:grpSpMkLst>
            <pc:docMk/>
            <pc:sldMk cId="802896770" sldId="604"/>
            <ac:grpSpMk id="13" creationId="{3E7A62C5-8D47-60E0-1EAE-4D27DBDA5C5B}"/>
          </ac:grpSpMkLst>
        </pc:grpChg>
        <pc:grpChg chg="add mod">
          <ac:chgData name="Frederic Tregret" userId="8d14f05e-03e5-400f-9f01-f5f99516584d" providerId="ADAL" clId="{4C9EC28F-1BE7-4A37-81DA-2705A188F022}" dt="2023-01-26T14:53:44.302" v="1325" actId="1076"/>
          <ac:grpSpMkLst>
            <pc:docMk/>
            <pc:sldMk cId="802896770" sldId="604"/>
            <ac:grpSpMk id="15" creationId="{28A12759-C19A-581D-7A1F-B28D980558FF}"/>
          </ac:grpSpMkLst>
        </pc:grpChg>
        <pc:picChg chg="del">
          <ac:chgData name="Frederic Tregret" userId="8d14f05e-03e5-400f-9f01-f5f99516584d" providerId="ADAL" clId="{4C9EC28F-1BE7-4A37-81DA-2705A188F022}" dt="2023-01-26T14:53:18.122" v="1309" actId="478"/>
          <ac:picMkLst>
            <pc:docMk/>
            <pc:sldMk cId="802896770" sldId="604"/>
            <ac:picMk id="6" creationId="{DCBED10E-CBAF-7F1E-5225-91FD32EAD59E}"/>
          </ac:picMkLst>
        </pc:picChg>
        <pc:picChg chg="add mod modCrop">
          <ac:chgData name="Frederic Tregret" userId="8d14f05e-03e5-400f-9f01-f5f99516584d" providerId="ADAL" clId="{4C9EC28F-1BE7-4A37-81DA-2705A188F022}" dt="2023-01-26T14:49:27.434" v="1272" actId="732"/>
          <ac:picMkLst>
            <pc:docMk/>
            <pc:sldMk cId="802896770" sldId="604"/>
            <ac:picMk id="7" creationId="{47A37131-C925-6B7A-242F-D38C68C2B20F}"/>
          </ac:picMkLst>
        </pc:picChg>
        <pc:picChg chg="add mod modCrop">
          <ac:chgData name="Frederic Tregret" userId="8d14f05e-03e5-400f-9f01-f5f99516584d" providerId="ADAL" clId="{4C9EC28F-1BE7-4A37-81DA-2705A188F022}" dt="2023-01-26T14:49:44.589" v="1274" actId="732"/>
          <ac:picMkLst>
            <pc:docMk/>
            <pc:sldMk cId="802896770" sldId="604"/>
            <ac:picMk id="8" creationId="{5A1DB0AA-B05C-AB90-4D43-EDC7B866F521}"/>
          </ac:picMkLst>
        </pc:picChg>
        <pc:picChg chg="add mod modCrop">
          <ac:chgData name="Frederic Tregret" userId="8d14f05e-03e5-400f-9f01-f5f99516584d" providerId="ADAL" clId="{4C9EC28F-1BE7-4A37-81DA-2705A188F022}" dt="2023-01-26T14:49:20.708" v="1271" actId="732"/>
          <ac:picMkLst>
            <pc:docMk/>
            <pc:sldMk cId="802896770" sldId="604"/>
            <ac:picMk id="10" creationId="{FCCD1FDD-DE0F-542A-0D49-A4375F8F46E3}"/>
          </ac:picMkLst>
        </pc:picChg>
        <pc:picChg chg="add mod">
          <ac:chgData name="Frederic Tregret" userId="8d14f05e-03e5-400f-9f01-f5f99516584d" providerId="ADAL" clId="{4C9EC28F-1BE7-4A37-81DA-2705A188F022}" dt="2023-02-01T14:55:23.943" v="2138" actId="1037"/>
          <ac:picMkLst>
            <pc:docMk/>
            <pc:sldMk cId="802896770" sldId="604"/>
            <ac:picMk id="11" creationId="{2E8EFFB7-034B-6B69-7430-8D92E0BC586B}"/>
          </ac:picMkLst>
        </pc:picChg>
        <pc:picChg chg="add mod modCrop">
          <ac:chgData name="Frederic Tregret" userId="8d14f05e-03e5-400f-9f01-f5f99516584d" providerId="ADAL" clId="{4C9EC28F-1BE7-4A37-81DA-2705A188F022}" dt="2023-01-26T14:49:39.012" v="1273" actId="732"/>
          <ac:picMkLst>
            <pc:docMk/>
            <pc:sldMk cId="802896770" sldId="604"/>
            <ac:picMk id="12" creationId="{C6426926-2ACF-2715-BA49-AD53D5AE9065}"/>
          </ac:picMkLst>
        </pc:picChg>
        <pc:picChg chg="del">
          <ac:chgData name="Frederic Tregret" userId="8d14f05e-03e5-400f-9f01-f5f99516584d" providerId="ADAL" clId="{4C9EC28F-1BE7-4A37-81DA-2705A188F022}" dt="2023-01-26T14:45:32.621" v="1245" actId="478"/>
          <ac:picMkLst>
            <pc:docMk/>
            <pc:sldMk cId="802896770" sldId="604"/>
            <ac:picMk id="14" creationId="{B5B77619-3285-8575-F60A-463E9A2ADDCB}"/>
          </ac:picMkLst>
        </pc:picChg>
        <pc:picChg chg="del">
          <ac:chgData name="Frederic Tregret" userId="8d14f05e-03e5-400f-9f01-f5f99516584d" providerId="ADAL" clId="{4C9EC28F-1BE7-4A37-81DA-2705A188F022}" dt="2023-01-26T14:46:55.131" v="1247" actId="478"/>
          <ac:picMkLst>
            <pc:docMk/>
            <pc:sldMk cId="802896770" sldId="604"/>
            <ac:picMk id="17" creationId="{1DCA31B9-D52E-B95F-A0D5-8A6D04F39F72}"/>
          </ac:picMkLst>
        </pc:picChg>
        <pc:picChg chg="add del mod">
          <ac:chgData name="Frederic Tregret" userId="8d14f05e-03e5-400f-9f01-f5f99516584d" providerId="ADAL" clId="{4C9EC28F-1BE7-4A37-81DA-2705A188F022}" dt="2023-02-01T14:55:16.207" v="2136" actId="21"/>
          <ac:picMkLst>
            <pc:docMk/>
            <pc:sldMk cId="802896770" sldId="604"/>
            <ac:picMk id="19" creationId="{BDAA68D3-BF5B-F9F3-7C95-9A69D7AC9583}"/>
          </ac:picMkLst>
        </pc:picChg>
        <pc:picChg chg="add mod">
          <ac:chgData name="Frederic Tregret" userId="8d14f05e-03e5-400f-9f01-f5f99516584d" providerId="ADAL" clId="{4C9EC28F-1BE7-4A37-81DA-2705A188F022}" dt="2023-01-26T14:55:56.913" v="1407" actId="1036"/>
          <ac:picMkLst>
            <pc:docMk/>
            <pc:sldMk cId="802896770" sldId="604"/>
            <ac:picMk id="21" creationId="{16078C0A-4374-CD36-E2C5-4F088FBC8B83}"/>
          </ac:picMkLst>
        </pc:picChg>
      </pc:sldChg>
      <pc:sldChg chg="delSp modSp add mod">
        <pc:chgData name="Frederic Tregret" userId="8d14f05e-03e5-400f-9f01-f5f99516584d" providerId="ADAL" clId="{4C9EC28F-1BE7-4A37-81DA-2705A188F022}" dt="2023-02-01T14:47:17.959" v="1899" actId="1076"/>
        <pc:sldMkLst>
          <pc:docMk/>
          <pc:sldMk cId="2679235449" sldId="605"/>
        </pc:sldMkLst>
        <pc:spChg chg="mod">
          <ac:chgData name="Frederic Tregret" userId="8d14f05e-03e5-400f-9f01-f5f99516584d" providerId="ADAL" clId="{4C9EC28F-1BE7-4A37-81DA-2705A188F022}" dt="2023-02-01T14:47:03.214" v="1895" actId="6549"/>
          <ac:spMkLst>
            <pc:docMk/>
            <pc:sldMk cId="2679235449" sldId="605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1T09:44:16.869" v="1752" actId="1036"/>
          <ac:spMkLst>
            <pc:docMk/>
            <pc:sldMk cId="2679235449" sldId="605"/>
            <ac:spMk id="9" creationId="{1BDBA7EB-CD43-BFD6-698F-05A4BFECE904}"/>
          </ac:spMkLst>
        </pc:spChg>
        <pc:spChg chg="mod">
          <ac:chgData name="Frederic Tregret" userId="8d14f05e-03e5-400f-9f01-f5f99516584d" providerId="ADAL" clId="{4C9EC28F-1BE7-4A37-81DA-2705A188F022}" dt="2023-02-01T14:47:12.555" v="1898" actId="1035"/>
          <ac:spMkLst>
            <pc:docMk/>
            <pc:sldMk cId="2679235449" sldId="605"/>
            <ac:spMk id="15" creationId="{7A2449E6-F5F3-BD7D-0EE3-87AEEAEEEDFF}"/>
          </ac:spMkLst>
        </pc:spChg>
        <pc:spChg chg="mod">
          <ac:chgData name="Frederic Tregret" userId="8d14f05e-03e5-400f-9f01-f5f99516584d" providerId="ADAL" clId="{4C9EC28F-1BE7-4A37-81DA-2705A188F022}" dt="2023-02-01T09:44:27.894" v="1757" actId="1037"/>
          <ac:spMkLst>
            <pc:docMk/>
            <pc:sldMk cId="2679235449" sldId="605"/>
            <ac:spMk id="17" creationId="{7DC201BF-857F-59C6-0E2B-6F94D0D70299}"/>
          </ac:spMkLst>
        </pc:spChg>
        <pc:picChg chg="mod">
          <ac:chgData name="Frederic Tregret" userId="8d14f05e-03e5-400f-9f01-f5f99516584d" providerId="ADAL" clId="{4C9EC28F-1BE7-4A37-81DA-2705A188F022}" dt="2023-02-01T09:44:02.844" v="1748" actId="14100"/>
          <ac:picMkLst>
            <pc:docMk/>
            <pc:sldMk cId="2679235449" sldId="605"/>
            <ac:picMk id="6" creationId="{E63779A5-D15B-CB7F-91F1-961A1FB7E8A9}"/>
          </ac:picMkLst>
        </pc:picChg>
        <pc:picChg chg="del">
          <ac:chgData name="Frederic Tregret" userId="8d14f05e-03e5-400f-9f01-f5f99516584d" providerId="ADAL" clId="{4C9EC28F-1BE7-4A37-81DA-2705A188F022}" dt="2023-02-01T09:43:43.938" v="1745" actId="478"/>
          <ac:picMkLst>
            <pc:docMk/>
            <pc:sldMk cId="2679235449" sldId="605"/>
            <ac:picMk id="8" creationId="{45020734-4E07-925C-CA2A-7FB58088AAB0}"/>
          </ac:picMkLst>
        </pc:picChg>
        <pc:picChg chg="mod">
          <ac:chgData name="Frederic Tregret" userId="8d14f05e-03e5-400f-9f01-f5f99516584d" providerId="ADAL" clId="{4C9EC28F-1BE7-4A37-81DA-2705A188F022}" dt="2023-02-01T14:47:17.959" v="1899" actId="1076"/>
          <ac:picMkLst>
            <pc:docMk/>
            <pc:sldMk cId="2679235449" sldId="605"/>
            <ac:picMk id="16" creationId="{2143B2B7-8911-29BF-F621-A34E4F2AC3D0}"/>
          </ac:picMkLst>
        </pc:picChg>
      </pc:sldChg>
      <pc:sldChg chg="modSp add mod">
        <pc:chgData name="Frederic Tregret" userId="8d14f05e-03e5-400f-9f01-f5f99516584d" providerId="ADAL" clId="{4C9EC28F-1BE7-4A37-81DA-2705A188F022}" dt="2023-02-01T14:53:09.509" v="2062" actId="1035"/>
        <pc:sldMkLst>
          <pc:docMk/>
          <pc:sldMk cId="1706198515" sldId="606"/>
        </pc:sldMkLst>
        <pc:spChg chg="mod">
          <ac:chgData name="Frederic Tregret" userId="8d14f05e-03e5-400f-9f01-f5f99516584d" providerId="ADAL" clId="{4C9EC28F-1BE7-4A37-81DA-2705A188F022}" dt="2023-02-01T14:53:04.279" v="2060" actId="20577"/>
          <ac:spMkLst>
            <pc:docMk/>
            <pc:sldMk cId="1706198515" sldId="606"/>
            <ac:spMk id="3" creationId="{00000000-0000-0000-0000-000000000000}"/>
          </ac:spMkLst>
        </pc:spChg>
        <pc:picChg chg="mod">
          <ac:chgData name="Frederic Tregret" userId="8d14f05e-03e5-400f-9f01-f5f99516584d" providerId="ADAL" clId="{4C9EC28F-1BE7-4A37-81DA-2705A188F022}" dt="2023-02-01T14:53:09.509" v="2062" actId="1035"/>
          <ac:picMkLst>
            <pc:docMk/>
            <pc:sldMk cId="1706198515" sldId="606"/>
            <ac:picMk id="24" creationId="{D2AE3BEB-F987-DD8E-7402-93EDCD269650}"/>
          </ac:picMkLst>
        </pc:picChg>
      </pc:sldChg>
      <pc:sldChg chg="add mod ord modShow">
        <pc:chgData name="Frederic Tregret" userId="8d14f05e-03e5-400f-9f01-f5f99516584d" providerId="ADAL" clId="{4C9EC28F-1BE7-4A37-81DA-2705A188F022}" dt="2023-02-02T10:41:48.703" v="2487"/>
        <pc:sldMkLst>
          <pc:docMk/>
          <pc:sldMk cId="444259462" sldId="607"/>
        </pc:sldMkLst>
      </pc:sldChg>
      <pc:sldChg chg="addSp modSp add mod">
        <pc:chgData name="Frederic Tregret" userId="8d14f05e-03e5-400f-9f01-f5f99516584d" providerId="ADAL" clId="{4C9EC28F-1BE7-4A37-81DA-2705A188F022}" dt="2023-02-02T08:32:20.748" v="2483" actId="1076"/>
        <pc:sldMkLst>
          <pc:docMk/>
          <pc:sldMk cId="3850274541" sldId="608"/>
        </pc:sldMkLst>
        <pc:spChg chg="mod">
          <ac:chgData name="Frederic Tregret" userId="8d14f05e-03e5-400f-9f01-f5f99516584d" providerId="ADAL" clId="{4C9EC28F-1BE7-4A37-81DA-2705A188F022}" dt="2023-02-02T08:30:25.100" v="2458" actId="1076"/>
          <ac:spMkLst>
            <pc:docMk/>
            <pc:sldMk cId="3850274541" sldId="608"/>
            <ac:spMk id="3" creationId="{00000000-0000-0000-0000-000000000000}"/>
          </ac:spMkLst>
        </pc:spChg>
        <pc:spChg chg="mod">
          <ac:chgData name="Frederic Tregret" userId="8d14f05e-03e5-400f-9f01-f5f99516584d" providerId="ADAL" clId="{4C9EC28F-1BE7-4A37-81DA-2705A188F022}" dt="2023-02-02T08:27:42.714" v="2437" actId="164"/>
          <ac:spMkLst>
            <pc:docMk/>
            <pc:sldMk cId="3850274541" sldId="608"/>
            <ac:spMk id="8" creationId="{FA2C5F99-F6DE-569F-CB47-C9CE8D90745F}"/>
          </ac:spMkLst>
        </pc:spChg>
        <pc:spChg chg="mod">
          <ac:chgData name="Frederic Tregret" userId="8d14f05e-03e5-400f-9f01-f5f99516584d" providerId="ADAL" clId="{4C9EC28F-1BE7-4A37-81DA-2705A188F022}" dt="2023-02-02T08:30:30.648" v="2460" actId="1076"/>
          <ac:spMkLst>
            <pc:docMk/>
            <pc:sldMk cId="3850274541" sldId="608"/>
            <ac:spMk id="11" creationId="{C62A2B26-0430-82FA-AC32-D1283E76CAAB}"/>
          </ac:spMkLst>
        </pc:spChg>
        <pc:spChg chg="mod">
          <ac:chgData name="Frederic Tregret" userId="8d14f05e-03e5-400f-9f01-f5f99516584d" providerId="ADAL" clId="{4C9EC28F-1BE7-4A37-81DA-2705A188F022}" dt="2023-02-02T08:28:56.838" v="2447"/>
          <ac:spMkLst>
            <pc:docMk/>
            <pc:sldMk cId="3850274541" sldId="608"/>
            <ac:spMk id="13" creationId="{E305BCAE-48F3-8BCB-1BA0-B1B082224EF2}"/>
          </ac:spMkLst>
        </pc:spChg>
        <pc:spChg chg="mod">
          <ac:chgData name="Frederic Tregret" userId="8d14f05e-03e5-400f-9f01-f5f99516584d" providerId="ADAL" clId="{4C9EC28F-1BE7-4A37-81DA-2705A188F022}" dt="2023-02-02T08:28:56.838" v="2447"/>
          <ac:spMkLst>
            <pc:docMk/>
            <pc:sldMk cId="3850274541" sldId="608"/>
            <ac:spMk id="14" creationId="{14D7DF52-1622-E832-F694-CF2BB2BAF4A1}"/>
          </ac:spMkLst>
        </pc:spChg>
        <pc:spChg chg="add mod">
          <ac:chgData name="Frederic Tregret" userId="8d14f05e-03e5-400f-9f01-f5f99516584d" providerId="ADAL" clId="{4C9EC28F-1BE7-4A37-81DA-2705A188F022}" dt="2023-02-02T08:29:07.927" v="2448" actId="1076"/>
          <ac:spMkLst>
            <pc:docMk/>
            <pc:sldMk cId="3850274541" sldId="608"/>
            <ac:spMk id="17" creationId="{5E377619-AE88-1C41-82A9-23A11C3EB471}"/>
          </ac:spMkLst>
        </pc:spChg>
        <pc:spChg chg="add mod">
          <ac:chgData name="Frederic Tregret" userId="8d14f05e-03e5-400f-9f01-f5f99516584d" providerId="ADAL" clId="{4C9EC28F-1BE7-4A37-81DA-2705A188F022}" dt="2023-02-02T08:32:13.655" v="2482" actId="14100"/>
          <ac:spMkLst>
            <pc:docMk/>
            <pc:sldMk cId="3850274541" sldId="608"/>
            <ac:spMk id="18" creationId="{7456196B-9142-9C96-CBE1-90EB12CE2C0C}"/>
          </ac:spMkLst>
        </pc:spChg>
        <pc:spChg chg="add mod">
          <ac:chgData name="Frederic Tregret" userId="8d14f05e-03e5-400f-9f01-f5f99516584d" providerId="ADAL" clId="{4C9EC28F-1BE7-4A37-81DA-2705A188F022}" dt="2023-02-02T08:31:47.767" v="2476" actId="1076"/>
          <ac:spMkLst>
            <pc:docMk/>
            <pc:sldMk cId="3850274541" sldId="608"/>
            <ac:spMk id="19" creationId="{F1E4E596-CFAA-EA3B-DDE1-884CE3782532}"/>
          </ac:spMkLst>
        </pc:spChg>
        <pc:grpChg chg="add mod">
          <ac:chgData name="Frederic Tregret" userId="8d14f05e-03e5-400f-9f01-f5f99516584d" providerId="ADAL" clId="{4C9EC28F-1BE7-4A37-81DA-2705A188F022}" dt="2023-02-02T08:30:51.493" v="2466" actId="1038"/>
          <ac:grpSpMkLst>
            <pc:docMk/>
            <pc:sldMk cId="3850274541" sldId="608"/>
            <ac:grpSpMk id="6" creationId="{B9D92FCB-BE59-D87D-9A5F-0B0463D450AD}"/>
          </ac:grpSpMkLst>
        </pc:grpChg>
        <pc:grpChg chg="add mod">
          <ac:chgData name="Frederic Tregret" userId="8d14f05e-03e5-400f-9f01-f5f99516584d" providerId="ADAL" clId="{4C9EC28F-1BE7-4A37-81DA-2705A188F022}" dt="2023-02-02T08:29:07.927" v="2448" actId="1076"/>
          <ac:grpSpMkLst>
            <pc:docMk/>
            <pc:sldMk cId="3850274541" sldId="608"/>
            <ac:grpSpMk id="7" creationId="{B386C6EF-ACBA-9F38-F745-069DB855842D}"/>
          </ac:grpSpMkLst>
        </pc:grpChg>
        <pc:grpChg chg="mod">
          <ac:chgData name="Frederic Tregret" userId="8d14f05e-03e5-400f-9f01-f5f99516584d" providerId="ADAL" clId="{4C9EC28F-1BE7-4A37-81DA-2705A188F022}" dt="2023-02-02T08:28:56.838" v="2447"/>
          <ac:grpSpMkLst>
            <pc:docMk/>
            <pc:sldMk cId="3850274541" sldId="608"/>
            <ac:grpSpMk id="10" creationId="{AD229376-36AD-A430-A488-10F3CD2E2A0B}"/>
          </ac:grpSpMkLst>
        </pc:grpChg>
        <pc:picChg chg="mod">
          <ac:chgData name="Frederic Tregret" userId="8d14f05e-03e5-400f-9f01-f5f99516584d" providerId="ADAL" clId="{4C9EC28F-1BE7-4A37-81DA-2705A188F022}" dt="2023-02-02T08:27:42.714" v="2437" actId="164"/>
          <ac:picMkLst>
            <pc:docMk/>
            <pc:sldMk cId="3850274541" sldId="608"/>
            <ac:picMk id="5" creationId="{EE2B1D04-5D91-3123-442C-787F8F8DD2E3}"/>
          </ac:picMkLst>
        </pc:picChg>
        <pc:picChg chg="mod">
          <ac:chgData name="Frederic Tregret" userId="8d14f05e-03e5-400f-9f01-f5f99516584d" providerId="ADAL" clId="{4C9EC28F-1BE7-4A37-81DA-2705A188F022}" dt="2023-02-02T08:31:02.620" v="2467" actId="1076"/>
          <ac:picMkLst>
            <pc:docMk/>
            <pc:sldMk cId="3850274541" sldId="608"/>
            <ac:picMk id="12" creationId="{6335CCDA-B8A4-E566-4056-E4C6C12FBFC1}"/>
          </ac:picMkLst>
        </pc:picChg>
        <pc:picChg chg="mod">
          <ac:chgData name="Frederic Tregret" userId="8d14f05e-03e5-400f-9f01-f5f99516584d" providerId="ADAL" clId="{4C9EC28F-1BE7-4A37-81DA-2705A188F022}" dt="2023-02-02T08:28:56.838" v="2447"/>
          <ac:picMkLst>
            <pc:docMk/>
            <pc:sldMk cId="3850274541" sldId="608"/>
            <ac:picMk id="15" creationId="{BB7FC9A9-FAA7-84F4-BB06-AF6DF0FA7645}"/>
          </ac:picMkLst>
        </pc:picChg>
        <pc:picChg chg="mod">
          <ac:chgData name="Frederic Tregret" userId="8d14f05e-03e5-400f-9f01-f5f99516584d" providerId="ADAL" clId="{4C9EC28F-1BE7-4A37-81DA-2705A188F022}" dt="2023-02-02T08:28:56.838" v="2447"/>
          <ac:picMkLst>
            <pc:docMk/>
            <pc:sldMk cId="3850274541" sldId="608"/>
            <ac:picMk id="16" creationId="{C84B3D2F-C154-5200-8688-F6831D8858C5}"/>
          </ac:picMkLst>
        </pc:picChg>
        <pc:picChg chg="add mod">
          <ac:chgData name="Frederic Tregret" userId="8d14f05e-03e5-400f-9f01-f5f99516584d" providerId="ADAL" clId="{4C9EC28F-1BE7-4A37-81DA-2705A188F022}" dt="2023-02-02T08:32:20.748" v="2483" actId="1076"/>
          <ac:picMkLst>
            <pc:docMk/>
            <pc:sldMk cId="3850274541" sldId="608"/>
            <ac:picMk id="20" creationId="{542B6058-2968-60B6-B702-550149E62FFD}"/>
          </ac:picMkLst>
        </pc:picChg>
        <pc:picChg chg="add mod">
          <ac:chgData name="Frederic Tregret" userId="8d14f05e-03e5-400f-9f01-f5f99516584d" providerId="ADAL" clId="{4C9EC28F-1BE7-4A37-81DA-2705A188F022}" dt="2023-02-02T08:31:26.661" v="2469" actId="1076"/>
          <ac:picMkLst>
            <pc:docMk/>
            <pc:sldMk cId="3850274541" sldId="608"/>
            <ac:picMk id="21" creationId="{B9406B1F-85E0-FF1C-B8A4-6B4F572FD8FC}"/>
          </ac:picMkLst>
        </pc:picChg>
      </pc:sldChg>
      <pc:sldMasterChg chg="modSldLayout">
        <pc:chgData name="Frederic Tregret" userId="8d14f05e-03e5-400f-9f01-f5f99516584d" providerId="ADAL" clId="{4C9EC28F-1BE7-4A37-81DA-2705A188F022}" dt="2023-02-01T14:46:16.300" v="1885" actId="20577"/>
        <pc:sldMasterMkLst>
          <pc:docMk/>
          <pc:sldMasterMk cId="0" sldId="2147483689"/>
        </pc:sldMasterMkLst>
        <pc:sldLayoutChg chg="modSp mod">
          <pc:chgData name="Frederic Tregret" userId="8d14f05e-03e5-400f-9f01-f5f99516584d" providerId="ADAL" clId="{4C9EC28F-1BE7-4A37-81DA-2705A188F022}" dt="2023-02-01T14:46:16.300" v="1885" actId="20577"/>
          <pc:sldLayoutMkLst>
            <pc:docMk/>
            <pc:sldMasterMk cId="0" sldId="2147483689"/>
            <pc:sldLayoutMk cId="2413666836" sldId="2147483699"/>
          </pc:sldLayoutMkLst>
          <pc:spChg chg="mod">
            <ac:chgData name="Frederic Tregret" userId="8d14f05e-03e5-400f-9f01-f5f99516584d" providerId="ADAL" clId="{4C9EC28F-1BE7-4A37-81DA-2705A188F022}" dt="2023-02-01T14:46:16.300" v="1885" actId="20577"/>
            <ac:spMkLst>
              <pc:docMk/>
              <pc:sldMasterMk cId="0" sldId="2147483689"/>
              <pc:sldLayoutMk cId="2413666836" sldId="2147483699"/>
              <ac:spMk id="16" creationId="{00000000-0000-0000-0000-000000000000}"/>
            </ac:spMkLst>
          </pc:spChg>
        </pc:sldLayoutChg>
      </pc:sldMasterChg>
    </pc:docChg>
  </pc:docChgLst>
  <pc:docChgLst>
    <pc:chgData name="Frederic Tregret" userId="8d14f05e-03e5-400f-9f01-f5f99516584d" providerId="ADAL" clId="{D36510E9-1018-482A-A66A-64DA5FB6FB97}"/>
    <pc:docChg chg="undo custSel addSld delSld modSld sldOrd">
      <pc:chgData name="Frederic Tregret" userId="8d14f05e-03e5-400f-9f01-f5f99516584d" providerId="ADAL" clId="{D36510E9-1018-482A-A66A-64DA5FB6FB97}" dt="2022-09-08T09:51:52.469" v="2636"/>
      <pc:docMkLst>
        <pc:docMk/>
      </pc:docMkLst>
      <pc:sldChg chg="modSp mod">
        <pc:chgData name="Frederic Tregret" userId="8d14f05e-03e5-400f-9f01-f5f99516584d" providerId="ADAL" clId="{D36510E9-1018-482A-A66A-64DA5FB6FB97}" dt="2022-09-08T09:30:06.219" v="2570" actId="20577"/>
        <pc:sldMkLst>
          <pc:docMk/>
          <pc:sldMk cId="3288440462" sldId="571"/>
        </pc:sldMkLst>
        <pc:spChg chg="mod">
          <ac:chgData name="Frederic Tregret" userId="8d14f05e-03e5-400f-9f01-f5f99516584d" providerId="ADAL" clId="{D36510E9-1018-482A-A66A-64DA5FB6FB97}" dt="2022-09-08T09:30:06.219" v="2570" actId="20577"/>
          <ac:spMkLst>
            <pc:docMk/>
            <pc:sldMk cId="3288440462" sldId="571"/>
            <ac:spMk id="3" creationId="{00000000-0000-0000-0000-000000000000}"/>
          </ac:spMkLst>
        </pc:spChg>
      </pc:sldChg>
      <pc:sldChg chg="addSp delSp modSp mod ord modShow">
        <pc:chgData name="Frederic Tregret" userId="8d14f05e-03e5-400f-9f01-f5f99516584d" providerId="ADAL" clId="{D36510E9-1018-482A-A66A-64DA5FB6FB97}" dt="2022-09-01T09:54:57.321" v="2547" actId="20577"/>
        <pc:sldMkLst>
          <pc:docMk/>
          <pc:sldMk cId="2645042270" sldId="578"/>
        </pc:sldMkLst>
        <pc:spChg chg="mod">
          <ac:chgData name="Frederic Tregret" userId="8d14f05e-03e5-400f-9f01-f5f99516584d" providerId="ADAL" clId="{D36510E9-1018-482A-A66A-64DA5FB6FB97}" dt="2022-09-01T09:54:57.321" v="2547" actId="20577"/>
          <ac:spMkLst>
            <pc:docMk/>
            <pc:sldMk cId="2645042270" sldId="578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9-01T08:03:33.208" v="2507" actId="6549"/>
          <ac:spMkLst>
            <pc:docMk/>
            <pc:sldMk cId="2645042270" sldId="578"/>
            <ac:spMk id="3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9-01T08:02:04.279" v="2493" actId="1037"/>
          <ac:spMkLst>
            <pc:docMk/>
            <pc:sldMk cId="2645042270" sldId="578"/>
            <ac:spMk id="23" creationId="{5F49AB15-CFDD-740D-5016-27063ACF26F3}"/>
          </ac:spMkLst>
        </pc:spChg>
        <pc:spChg chg="del">
          <ac:chgData name="Frederic Tregret" userId="8d14f05e-03e5-400f-9f01-f5f99516584d" providerId="ADAL" clId="{D36510E9-1018-482A-A66A-64DA5FB6FB97}" dt="2022-09-01T08:01:07.671" v="2443" actId="478"/>
          <ac:spMkLst>
            <pc:docMk/>
            <pc:sldMk cId="2645042270" sldId="578"/>
            <ac:spMk id="28" creationId="{E941D4C0-6D91-90EF-98D3-8B36977BBA5F}"/>
          </ac:spMkLst>
        </pc:spChg>
        <pc:picChg chg="add mod ord">
          <ac:chgData name="Frederic Tregret" userId="8d14f05e-03e5-400f-9f01-f5f99516584d" providerId="ADAL" clId="{D36510E9-1018-482A-A66A-64DA5FB6FB97}" dt="2022-09-01T08:01:30.694" v="2447" actId="167"/>
          <ac:picMkLst>
            <pc:docMk/>
            <pc:sldMk cId="2645042270" sldId="578"/>
            <ac:picMk id="5" creationId="{E3C8A276-253E-CF51-B9E4-BB14AC67F625}"/>
          </ac:picMkLst>
        </pc:picChg>
        <pc:picChg chg="add mod ord">
          <ac:chgData name="Frederic Tregret" userId="8d14f05e-03e5-400f-9f01-f5f99516584d" providerId="ADAL" clId="{D36510E9-1018-482A-A66A-64DA5FB6FB97}" dt="2022-09-01T08:01:01.764" v="2441" actId="167"/>
          <ac:picMkLst>
            <pc:docMk/>
            <pc:sldMk cId="2645042270" sldId="578"/>
            <ac:picMk id="6" creationId="{03A19126-F574-17AF-D1E0-139FE4498664}"/>
          </ac:picMkLst>
        </pc:picChg>
        <pc:picChg chg="del">
          <ac:chgData name="Frederic Tregret" userId="8d14f05e-03e5-400f-9f01-f5f99516584d" providerId="ADAL" clId="{D36510E9-1018-482A-A66A-64DA5FB6FB97}" dt="2022-08-31T14:21:19.384" v="2197" actId="478"/>
          <ac:picMkLst>
            <pc:docMk/>
            <pc:sldMk cId="2645042270" sldId="578"/>
            <ac:picMk id="7" creationId="{521CCD04-E072-0FB3-E3CB-3134865FB1B5}"/>
          </ac:picMkLst>
        </pc:picChg>
        <pc:picChg chg="del">
          <ac:chgData name="Frederic Tregret" userId="8d14f05e-03e5-400f-9f01-f5f99516584d" providerId="ADAL" clId="{D36510E9-1018-482A-A66A-64DA5FB6FB97}" dt="2022-09-01T08:01:06.540" v="2442" actId="478"/>
          <ac:picMkLst>
            <pc:docMk/>
            <pc:sldMk cId="2645042270" sldId="578"/>
            <ac:picMk id="26" creationId="{01E4F33E-8AF6-6916-F573-5714B973E23A}"/>
          </ac:picMkLst>
        </pc:picChg>
        <pc:picChg chg="del">
          <ac:chgData name="Frederic Tregret" userId="8d14f05e-03e5-400f-9f01-f5f99516584d" providerId="ADAL" clId="{D36510E9-1018-482A-A66A-64DA5FB6FB97}" dt="2022-09-01T08:03:34.454" v="2508" actId="478"/>
          <ac:picMkLst>
            <pc:docMk/>
            <pc:sldMk cId="2645042270" sldId="578"/>
            <ac:picMk id="27" creationId="{35EA16E2-036E-710C-E8F5-302D1CED247A}"/>
          </ac:picMkLst>
        </pc:picChg>
      </pc:sldChg>
      <pc:sldChg chg="addCm">
        <pc:chgData name="Frederic Tregret" userId="8d14f05e-03e5-400f-9f01-f5f99516584d" providerId="ADAL" clId="{D36510E9-1018-482A-A66A-64DA5FB6FB97}" dt="2022-09-08T09:32:37.881" v="2572"/>
        <pc:sldMkLst>
          <pc:docMk/>
          <pc:sldMk cId="1073775632" sldId="581"/>
        </pc:sldMkLst>
      </pc:sldChg>
      <pc:sldChg chg="modSp mod addCm">
        <pc:chgData name="Frederic Tregret" userId="8d14f05e-03e5-400f-9f01-f5f99516584d" providerId="ADAL" clId="{D36510E9-1018-482A-A66A-64DA5FB6FB97}" dt="2022-09-08T09:32:17.119" v="2571"/>
        <pc:sldMkLst>
          <pc:docMk/>
          <pc:sldMk cId="2891526828" sldId="583"/>
        </pc:sldMkLst>
        <pc:spChg chg="mod">
          <ac:chgData name="Frederic Tregret" userId="8d14f05e-03e5-400f-9f01-f5f99516584d" providerId="ADAL" clId="{D36510E9-1018-482A-A66A-64DA5FB6FB97}" dt="2022-08-30T10:09:48.687" v="1044" actId="20577"/>
          <ac:spMkLst>
            <pc:docMk/>
            <pc:sldMk cId="2891526828" sldId="583"/>
            <ac:spMk id="3" creationId="{00000000-0000-0000-0000-000000000000}"/>
          </ac:spMkLst>
        </pc:spChg>
      </pc:sldChg>
      <pc:sldChg chg="delSp modSp mod">
        <pc:chgData name="Frederic Tregret" userId="8d14f05e-03e5-400f-9f01-f5f99516584d" providerId="ADAL" clId="{D36510E9-1018-482A-A66A-64DA5FB6FB97}" dt="2022-09-08T09:44:39.955" v="2625" actId="478"/>
        <pc:sldMkLst>
          <pc:docMk/>
          <pc:sldMk cId="1829773062" sldId="585"/>
        </pc:sldMkLst>
        <pc:spChg chg="mod">
          <ac:chgData name="Frederic Tregret" userId="8d14f05e-03e5-400f-9f01-f5f99516584d" providerId="ADAL" clId="{D36510E9-1018-482A-A66A-64DA5FB6FB97}" dt="2022-09-08T09:44:36.682" v="2624" actId="20577"/>
          <ac:spMkLst>
            <pc:docMk/>
            <pc:sldMk cId="1829773062" sldId="585"/>
            <ac:spMk id="3" creationId="{00000000-0000-0000-0000-000000000000}"/>
          </ac:spMkLst>
        </pc:spChg>
        <pc:spChg chg="del">
          <ac:chgData name="Frederic Tregret" userId="8d14f05e-03e5-400f-9f01-f5f99516584d" providerId="ADAL" clId="{D36510E9-1018-482A-A66A-64DA5FB6FB97}" dt="2022-09-08T09:44:39.955" v="2625" actId="478"/>
          <ac:spMkLst>
            <pc:docMk/>
            <pc:sldMk cId="1829773062" sldId="585"/>
            <ac:spMk id="11" creationId="{29F62024-FBAC-90B8-D3EE-F8107AE4FFE0}"/>
          </ac:spMkLst>
        </pc:spChg>
        <pc:picChg chg="del">
          <ac:chgData name="Frederic Tregret" userId="8d14f05e-03e5-400f-9f01-f5f99516584d" providerId="ADAL" clId="{D36510E9-1018-482A-A66A-64DA5FB6FB97}" dt="2022-09-08T09:44:39.955" v="2625" actId="478"/>
          <ac:picMkLst>
            <pc:docMk/>
            <pc:sldMk cId="1829773062" sldId="585"/>
            <ac:picMk id="13" creationId="{04AEF711-DE18-E08B-DC1F-0A8DB3E7C0FB}"/>
          </ac:picMkLst>
        </pc:picChg>
      </pc:sldChg>
      <pc:sldChg chg="addCm">
        <pc:chgData name="Frederic Tregret" userId="8d14f05e-03e5-400f-9f01-f5f99516584d" providerId="ADAL" clId="{D36510E9-1018-482A-A66A-64DA5FB6FB97}" dt="2022-09-08T09:34:50.703" v="2573"/>
        <pc:sldMkLst>
          <pc:docMk/>
          <pc:sldMk cId="142765316" sldId="586"/>
        </pc:sldMkLst>
      </pc:sldChg>
      <pc:sldChg chg="del">
        <pc:chgData name="Frederic Tregret" userId="8d14f05e-03e5-400f-9f01-f5f99516584d" providerId="ADAL" clId="{D36510E9-1018-482A-A66A-64DA5FB6FB97}" dt="2022-08-29T14:36:48.526" v="1038" actId="2696"/>
        <pc:sldMkLst>
          <pc:docMk/>
          <pc:sldMk cId="831479324" sldId="588"/>
        </pc:sldMkLst>
      </pc:sldChg>
      <pc:sldChg chg="addSp delSp modSp mod modShow addCm modCm">
        <pc:chgData name="Frederic Tregret" userId="8d14f05e-03e5-400f-9f01-f5f99516584d" providerId="ADAL" clId="{D36510E9-1018-482A-A66A-64DA5FB6FB97}" dt="2022-09-08T09:49:15.442" v="2635"/>
        <pc:sldMkLst>
          <pc:docMk/>
          <pc:sldMk cId="2913866084" sldId="592"/>
        </pc:sldMkLst>
        <pc:spChg chg="mod">
          <ac:chgData name="Frederic Tregret" userId="8d14f05e-03e5-400f-9f01-f5f99516584d" providerId="ADAL" clId="{D36510E9-1018-482A-A66A-64DA5FB6FB97}" dt="2022-09-01T09:55:23.960" v="2550" actId="20577"/>
          <ac:spMkLst>
            <pc:docMk/>
            <pc:sldMk cId="2913866084" sldId="592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9-01T07:11:42.181" v="2406" actId="6549"/>
          <ac:spMkLst>
            <pc:docMk/>
            <pc:sldMk cId="2913866084" sldId="592"/>
            <ac:spMk id="3" creationId="{00000000-0000-0000-0000-000000000000}"/>
          </ac:spMkLst>
        </pc:spChg>
        <pc:spChg chg="mod ord">
          <ac:chgData name="Frederic Tregret" userId="8d14f05e-03e5-400f-9f01-f5f99516584d" providerId="ADAL" clId="{D36510E9-1018-482A-A66A-64DA5FB6FB97}" dt="2022-08-29T14:21:33.611" v="355" actId="164"/>
          <ac:spMkLst>
            <pc:docMk/>
            <pc:sldMk cId="2913866084" sldId="592"/>
            <ac:spMk id="7" creationId="{6518C92E-9EB5-A899-0D10-DF7684581CF3}"/>
          </ac:spMkLst>
        </pc:spChg>
        <pc:spChg chg="add mod">
          <ac:chgData name="Frederic Tregret" userId="8d14f05e-03e5-400f-9f01-f5f99516584d" providerId="ADAL" clId="{D36510E9-1018-482A-A66A-64DA5FB6FB97}" dt="2022-08-29T14:21:33.611" v="355" actId="164"/>
          <ac:spMkLst>
            <pc:docMk/>
            <pc:sldMk cId="2913866084" sldId="592"/>
            <ac:spMk id="8" creationId="{88F11F98-06F0-0F0F-D7CC-A05A5FB84F28}"/>
          </ac:spMkLst>
        </pc:spChg>
        <pc:spChg chg="add mod">
          <ac:chgData name="Frederic Tregret" userId="8d14f05e-03e5-400f-9f01-f5f99516584d" providerId="ADAL" clId="{D36510E9-1018-482A-A66A-64DA5FB6FB97}" dt="2022-08-29T14:21:33.611" v="355" actId="164"/>
          <ac:spMkLst>
            <pc:docMk/>
            <pc:sldMk cId="2913866084" sldId="592"/>
            <ac:spMk id="9" creationId="{5AAB87E8-AC9E-D342-2FFE-F0F6822136BE}"/>
          </ac:spMkLst>
        </pc:spChg>
        <pc:spChg chg="mod">
          <ac:chgData name="Frederic Tregret" userId="8d14f05e-03e5-400f-9f01-f5f99516584d" providerId="ADAL" clId="{D36510E9-1018-482A-A66A-64DA5FB6FB97}" dt="2022-09-01T07:11:52.609" v="2433" actId="1035"/>
          <ac:spMkLst>
            <pc:docMk/>
            <pc:sldMk cId="2913866084" sldId="592"/>
            <ac:spMk id="11" creationId="{29F62024-FBAC-90B8-D3EE-F8107AE4FFE0}"/>
          </ac:spMkLst>
        </pc:spChg>
        <pc:spChg chg="add mod">
          <ac:chgData name="Frederic Tregret" userId="8d14f05e-03e5-400f-9f01-f5f99516584d" providerId="ADAL" clId="{D36510E9-1018-482A-A66A-64DA5FB6FB97}" dt="2022-08-31T14:27:09.654" v="2271" actId="164"/>
          <ac:spMkLst>
            <pc:docMk/>
            <pc:sldMk cId="2913866084" sldId="592"/>
            <ac:spMk id="14" creationId="{1F188D2E-9C54-165B-3B04-F958EFA6C977}"/>
          </ac:spMkLst>
        </pc:spChg>
        <pc:spChg chg="del">
          <ac:chgData name="Frederic Tregret" userId="8d14f05e-03e5-400f-9f01-f5f99516584d" providerId="ADAL" clId="{D36510E9-1018-482A-A66A-64DA5FB6FB97}" dt="2022-08-29T14:12:51.035" v="80" actId="478"/>
          <ac:spMkLst>
            <pc:docMk/>
            <pc:sldMk cId="2913866084" sldId="592"/>
            <ac:spMk id="14" creationId="{FCDCE8D1-A5F1-8596-5799-E6EB495BB7E4}"/>
          </ac:spMkLst>
        </pc:spChg>
        <pc:spChg chg="del">
          <ac:chgData name="Frederic Tregret" userId="8d14f05e-03e5-400f-9f01-f5f99516584d" providerId="ADAL" clId="{D36510E9-1018-482A-A66A-64DA5FB6FB97}" dt="2022-08-29T14:12:52.841" v="81" actId="478"/>
          <ac:spMkLst>
            <pc:docMk/>
            <pc:sldMk cId="2913866084" sldId="592"/>
            <ac:spMk id="17" creationId="{33599C42-F87C-55F6-82E5-ACD74C9ADA09}"/>
          </ac:spMkLst>
        </pc:spChg>
        <pc:spChg chg="add mod">
          <ac:chgData name="Frederic Tregret" userId="8d14f05e-03e5-400f-9f01-f5f99516584d" providerId="ADAL" clId="{D36510E9-1018-482A-A66A-64DA5FB6FB97}" dt="2022-08-31T14:27:09.654" v="2271" actId="164"/>
          <ac:spMkLst>
            <pc:docMk/>
            <pc:sldMk cId="2913866084" sldId="592"/>
            <ac:spMk id="19" creationId="{3198813D-94B3-F7D7-8DCF-3E0F355635FB}"/>
          </ac:spMkLst>
        </pc:spChg>
        <pc:grpChg chg="add mod">
          <ac:chgData name="Frederic Tregret" userId="8d14f05e-03e5-400f-9f01-f5f99516584d" providerId="ADAL" clId="{D36510E9-1018-482A-A66A-64DA5FB6FB97}" dt="2022-09-01T07:11:35.169" v="2404" actId="1076"/>
          <ac:grpSpMkLst>
            <pc:docMk/>
            <pc:sldMk cId="2913866084" sldId="592"/>
            <ac:grpSpMk id="10" creationId="{40D883CD-5D71-7881-FC20-870484485838}"/>
          </ac:grpSpMkLst>
        </pc:grpChg>
        <pc:grpChg chg="add del mod">
          <ac:chgData name="Frederic Tregret" userId="8d14f05e-03e5-400f-9f01-f5f99516584d" providerId="ADAL" clId="{D36510E9-1018-482A-A66A-64DA5FB6FB97}" dt="2022-09-01T07:11:29.268" v="2403" actId="478"/>
          <ac:grpSpMkLst>
            <pc:docMk/>
            <pc:sldMk cId="2913866084" sldId="592"/>
            <ac:grpSpMk id="20" creationId="{EC7D1A9E-F737-D248-D173-199ED26171D2}"/>
          </ac:grpSpMkLst>
        </pc:grpChg>
        <pc:picChg chg="add del mod">
          <ac:chgData name="Frederic Tregret" userId="8d14f05e-03e5-400f-9f01-f5f99516584d" providerId="ADAL" clId="{D36510E9-1018-482A-A66A-64DA5FB6FB97}" dt="2022-08-31T14:17:55.551" v="2184" actId="478"/>
          <ac:picMkLst>
            <pc:docMk/>
            <pc:sldMk cId="2913866084" sldId="592"/>
            <ac:picMk id="5" creationId="{FBEF9E9C-A89D-0C8A-B531-41C736A8676C}"/>
          </ac:picMkLst>
        </pc:picChg>
        <pc:picChg chg="add mod ord modCrop">
          <ac:chgData name="Frederic Tregret" userId="8d14f05e-03e5-400f-9f01-f5f99516584d" providerId="ADAL" clId="{D36510E9-1018-482A-A66A-64DA5FB6FB97}" dt="2022-08-31T14:24:48.066" v="2219" actId="732"/>
          <ac:picMkLst>
            <pc:docMk/>
            <pc:sldMk cId="2913866084" sldId="592"/>
            <ac:picMk id="6" creationId="{1223E315-D7C1-B445-8E83-CDEF47599F85}"/>
          </ac:picMkLst>
        </pc:picChg>
        <pc:picChg chg="mod">
          <ac:chgData name="Frederic Tregret" userId="8d14f05e-03e5-400f-9f01-f5f99516584d" providerId="ADAL" clId="{D36510E9-1018-482A-A66A-64DA5FB6FB97}" dt="2022-09-01T07:11:52.609" v="2433" actId="1035"/>
          <ac:picMkLst>
            <pc:docMk/>
            <pc:sldMk cId="2913866084" sldId="592"/>
            <ac:picMk id="13" creationId="{04AEF711-DE18-E08B-DC1F-0A8DB3E7C0FB}"/>
          </ac:picMkLst>
        </pc:picChg>
        <pc:picChg chg="add del mod ord modCrop">
          <ac:chgData name="Frederic Tregret" userId="8d14f05e-03e5-400f-9f01-f5f99516584d" providerId="ADAL" clId="{D36510E9-1018-482A-A66A-64DA5FB6FB97}" dt="2022-08-31T14:21:58.839" v="2202" actId="478"/>
          <ac:picMkLst>
            <pc:docMk/>
            <pc:sldMk cId="2913866084" sldId="592"/>
            <ac:picMk id="16" creationId="{BE84B888-9CAC-BBA6-F474-0025EAFA9D5B}"/>
          </ac:picMkLst>
        </pc:picChg>
        <pc:picChg chg="add mod ord modCrop">
          <ac:chgData name="Frederic Tregret" userId="8d14f05e-03e5-400f-9f01-f5f99516584d" providerId="ADAL" clId="{D36510E9-1018-482A-A66A-64DA5FB6FB97}" dt="2022-08-31T14:27:09.654" v="2271" actId="164"/>
          <ac:picMkLst>
            <pc:docMk/>
            <pc:sldMk cId="2913866084" sldId="592"/>
            <ac:picMk id="18" creationId="{98DB43C1-4C09-42BB-32CD-711E0E29C8EB}"/>
          </ac:picMkLst>
        </pc:picChg>
        <pc:picChg chg="del">
          <ac:chgData name="Frederic Tregret" userId="8d14f05e-03e5-400f-9f01-f5f99516584d" providerId="ADAL" clId="{D36510E9-1018-482A-A66A-64DA5FB6FB97}" dt="2022-08-29T14:11:10.838" v="62" actId="478"/>
          <ac:picMkLst>
            <pc:docMk/>
            <pc:sldMk cId="2913866084" sldId="592"/>
            <ac:picMk id="20" creationId="{64E2BBA1-047C-0747-CFE6-56D243407BB7}"/>
          </ac:picMkLst>
        </pc:picChg>
        <pc:picChg chg="del mod">
          <ac:chgData name="Frederic Tregret" userId="8d14f05e-03e5-400f-9f01-f5f99516584d" providerId="ADAL" clId="{D36510E9-1018-482A-A66A-64DA5FB6FB97}" dt="2022-09-01T07:11:44.849" v="2407" actId="478"/>
          <ac:picMkLst>
            <pc:docMk/>
            <pc:sldMk cId="2913866084" sldId="592"/>
            <ac:picMk id="24" creationId="{D2AE3BEB-F987-DD8E-7402-93EDCD269650}"/>
          </ac:picMkLst>
        </pc:picChg>
      </pc:sldChg>
      <pc:sldChg chg="addSp modSp mod addCm">
        <pc:chgData name="Frederic Tregret" userId="8d14f05e-03e5-400f-9f01-f5f99516584d" providerId="ADAL" clId="{D36510E9-1018-482A-A66A-64DA5FB6FB97}" dt="2022-09-08T09:41:51.905" v="2578"/>
        <pc:sldMkLst>
          <pc:docMk/>
          <pc:sldMk cId="359894716" sldId="593"/>
        </pc:sldMkLst>
        <pc:spChg chg="mod">
          <ac:chgData name="Frederic Tregret" userId="8d14f05e-03e5-400f-9f01-f5f99516584d" providerId="ADAL" clId="{D36510E9-1018-482A-A66A-64DA5FB6FB97}" dt="2022-09-08T09:41:19.064" v="2577" actId="20577"/>
          <ac:spMkLst>
            <pc:docMk/>
            <pc:sldMk cId="359894716" sldId="593"/>
            <ac:spMk id="3" creationId="{00000000-0000-0000-0000-000000000000}"/>
          </ac:spMkLst>
        </pc:spChg>
        <pc:grpChg chg="add mod">
          <ac:chgData name="Frederic Tregret" userId="8d14f05e-03e5-400f-9f01-f5f99516584d" providerId="ADAL" clId="{D36510E9-1018-482A-A66A-64DA5FB6FB97}" dt="2022-08-29T13:51:15.842" v="57" actId="164"/>
          <ac:grpSpMkLst>
            <pc:docMk/>
            <pc:sldMk cId="359894716" sldId="593"/>
            <ac:grpSpMk id="5" creationId="{278FE0C5-556F-171C-D570-597DC0EA1BA1}"/>
          </ac:grpSpMkLst>
        </pc:grpChg>
        <pc:picChg chg="mod modCrop">
          <ac:chgData name="Frederic Tregret" userId="8d14f05e-03e5-400f-9f01-f5f99516584d" providerId="ADAL" clId="{D36510E9-1018-482A-A66A-64DA5FB6FB97}" dt="2022-08-29T13:51:15.842" v="57" actId="164"/>
          <ac:picMkLst>
            <pc:docMk/>
            <pc:sldMk cId="359894716" sldId="593"/>
            <ac:picMk id="8" creationId="{6B292A7E-0AEB-0647-4C86-3621B5CCB965}"/>
          </ac:picMkLst>
        </pc:picChg>
        <pc:picChg chg="mod">
          <ac:chgData name="Frederic Tregret" userId="8d14f05e-03e5-400f-9f01-f5f99516584d" providerId="ADAL" clId="{D36510E9-1018-482A-A66A-64DA5FB6FB97}" dt="2022-08-29T13:51:15.842" v="57" actId="164"/>
          <ac:picMkLst>
            <pc:docMk/>
            <pc:sldMk cId="359894716" sldId="593"/>
            <ac:picMk id="11" creationId="{8BAC33B3-85F8-88F6-565B-97DA8B757F68}"/>
          </ac:picMkLst>
        </pc:picChg>
      </pc:sldChg>
      <pc:sldChg chg="addSp delSp mod modShow">
        <pc:chgData name="Frederic Tregret" userId="8d14f05e-03e5-400f-9f01-f5f99516584d" providerId="ADAL" clId="{D36510E9-1018-482A-A66A-64DA5FB6FB97}" dt="2022-08-31T13:52:22.552" v="1600" actId="729"/>
        <pc:sldMkLst>
          <pc:docMk/>
          <pc:sldMk cId="1710587512" sldId="594"/>
        </pc:sldMkLst>
        <pc:picChg chg="add del">
          <ac:chgData name="Frederic Tregret" userId="8d14f05e-03e5-400f-9f01-f5f99516584d" providerId="ADAL" clId="{D36510E9-1018-482A-A66A-64DA5FB6FB97}" dt="2022-08-29T13:46:39.800" v="6" actId="478"/>
          <ac:picMkLst>
            <pc:docMk/>
            <pc:sldMk cId="1710587512" sldId="594"/>
            <ac:picMk id="8" creationId="{6B292A7E-0AEB-0647-4C86-3621B5CCB965}"/>
          </ac:picMkLst>
        </pc:picChg>
        <pc:picChg chg="add del">
          <ac:chgData name="Frederic Tregret" userId="8d14f05e-03e5-400f-9f01-f5f99516584d" providerId="ADAL" clId="{D36510E9-1018-482A-A66A-64DA5FB6FB97}" dt="2022-08-29T13:46:38.559" v="5" actId="22"/>
          <ac:picMkLst>
            <pc:docMk/>
            <pc:sldMk cId="1710587512" sldId="594"/>
            <ac:picMk id="10" creationId="{868B3798-0003-CDC1-09FA-5C0E533481A3}"/>
          </ac:picMkLst>
        </pc:picChg>
        <pc:picChg chg="del">
          <ac:chgData name="Frederic Tregret" userId="8d14f05e-03e5-400f-9f01-f5f99516584d" providerId="ADAL" clId="{D36510E9-1018-482A-A66A-64DA5FB6FB97}" dt="2022-08-29T13:46:23.550" v="2" actId="478"/>
          <ac:picMkLst>
            <pc:docMk/>
            <pc:sldMk cId="1710587512" sldId="594"/>
            <ac:picMk id="11" creationId="{8BAC33B3-85F8-88F6-565B-97DA8B757F68}"/>
          </ac:picMkLst>
        </pc:picChg>
      </pc:sldChg>
      <pc:sldChg chg="del">
        <pc:chgData name="Frederic Tregret" userId="8d14f05e-03e5-400f-9f01-f5f99516584d" providerId="ADAL" clId="{D36510E9-1018-482A-A66A-64DA5FB6FB97}" dt="2022-08-29T14:36:41.598" v="1037" actId="2696"/>
        <pc:sldMkLst>
          <pc:docMk/>
          <pc:sldMk cId="9996522" sldId="595"/>
        </pc:sldMkLst>
      </pc:sldChg>
      <pc:sldChg chg="addSp delSp modSp add mod addCm">
        <pc:chgData name="Frederic Tregret" userId="8d14f05e-03e5-400f-9f01-f5f99516584d" providerId="ADAL" clId="{D36510E9-1018-482A-A66A-64DA5FB6FB97}" dt="2022-09-08T09:45:09.130" v="2626"/>
        <pc:sldMkLst>
          <pc:docMk/>
          <pc:sldMk cId="1514896849" sldId="596"/>
        </pc:sldMkLst>
        <pc:spChg chg="mod">
          <ac:chgData name="Frederic Tregret" userId="8d14f05e-03e5-400f-9f01-f5f99516584d" providerId="ADAL" clId="{D36510E9-1018-482A-A66A-64DA5FB6FB97}" dt="2022-08-29T14:11:34.285" v="70" actId="20577"/>
          <ac:spMkLst>
            <pc:docMk/>
            <pc:sldMk cId="1514896849" sldId="596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8-30T10:10:08.608" v="1050" actId="5793"/>
          <ac:spMkLst>
            <pc:docMk/>
            <pc:sldMk cId="1514896849" sldId="596"/>
            <ac:spMk id="3" creationId="{00000000-0000-0000-0000-000000000000}"/>
          </ac:spMkLst>
        </pc:spChg>
        <pc:spChg chg="del">
          <ac:chgData name="Frederic Tregret" userId="8d14f05e-03e5-400f-9f01-f5f99516584d" providerId="ADAL" clId="{D36510E9-1018-482A-A66A-64DA5FB6FB97}" dt="2022-08-29T13:50:26.836" v="47" actId="478"/>
          <ac:spMkLst>
            <pc:docMk/>
            <pc:sldMk cId="1514896849" sldId="596"/>
            <ac:spMk id="7" creationId="{6518C92E-9EB5-A899-0D10-DF7684581CF3}"/>
          </ac:spMkLst>
        </pc:spChg>
        <pc:spChg chg="del">
          <ac:chgData name="Frederic Tregret" userId="8d14f05e-03e5-400f-9f01-f5f99516584d" providerId="ADAL" clId="{D36510E9-1018-482A-A66A-64DA5FB6FB97}" dt="2022-08-29T13:50:24.037" v="46" actId="478"/>
          <ac:spMkLst>
            <pc:docMk/>
            <pc:sldMk cId="1514896849" sldId="596"/>
            <ac:spMk id="14" creationId="{FCDCE8D1-A5F1-8596-5799-E6EB495BB7E4}"/>
          </ac:spMkLst>
        </pc:spChg>
        <pc:spChg chg="del">
          <ac:chgData name="Frederic Tregret" userId="8d14f05e-03e5-400f-9f01-f5f99516584d" providerId="ADAL" clId="{D36510E9-1018-482A-A66A-64DA5FB6FB97}" dt="2022-08-29T13:50:28.084" v="48" actId="478"/>
          <ac:spMkLst>
            <pc:docMk/>
            <pc:sldMk cId="1514896849" sldId="596"/>
            <ac:spMk id="17" creationId="{33599C42-F87C-55F6-82E5-ACD74C9ADA09}"/>
          </ac:spMkLst>
        </pc:spChg>
        <pc:grpChg chg="add mod ord">
          <ac:chgData name="Frederic Tregret" userId="8d14f05e-03e5-400f-9f01-f5f99516584d" providerId="ADAL" clId="{D36510E9-1018-482A-A66A-64DA5FB6FB97}" dt="2022-08-29T13:51:36.540" v="61" actId="1076"/>
          <ac:grpSpMkLst>
            <pc:docMk/>
            <pc:sldMk cId="1514896849" sldId="596"/>
            <ac:grpSpMk id="16" creationId="{E6505546-136A-A648-A8E4-8ED637CB7184}"/>
          </ac:grpSpMkLst>
        </pc:grpChg>
        <pc:picChg chg="del">
          <ac:chgData name="Frederic Tregret" userId="8d14f05e-03e5-400f-9f01-f5f99516584d" providerId="ADAL" clId="{D36510E9-1018-482A-A66A-64DA5FB6FB97}" dt="2022-08-29T13:42:22.869" v="1" actId="478"/>
          <ac:picMkLst>
            <pc:docMk/>
            <pc:sldMk cId="1514896849" sldId="596"/>
            <ac:picMk id="6" creationId="{1D5B88DB-72E3-9A1D-7D57-EE7B1CB8CB94}"/>
          </ac:picMkLst>
        </pc:picChg>
        <pc:picChg chg="add del mod modCrop">
          <ac:chgData name="Frederic Tregret" userId="8d14f05e-03e5-400f-9f01-f5f99516584d" providerId="ADAL" clId="{D36510E9-1018-482A-A66A-64DA5FB6FB97}" dt="2022-08-29T13:47:17.286" v="12" actId="478"/>
          <ac:picMkLst>
            <pc:docMk/>
            <pc:sldMk cId="1514896849" sldId="596"/>
            <ac:picMk id="8" creationId="{D0D29C4F-36B1-6F61-ED5B-D05C002D43D7}"/>
          </ac:picMkLst>
        </pc:picChg>
        <pc:picChg chg="add mod modCrop">
          <ac:chgData name="Frederic Tregret" userId="8d14f05e-03e5-400f-9f01-f5f99516584d" providerId="ADAL" clId="{D36510E9-1018-482A-A66A-64DA5FB6FB97}" dt="2022-08-29T13:50:07.944" v="43" actId="164"/>
          <ac:picMkLst>
            <pc:docMk/>
            <pc:sldMk cId="1514896849" sldId="596"/>
            <ac:picMk id="10" creationId="{8719242B-C474-DDD0-AA2A-3F8897A90FCD}"/>
          </ac:picMkLst>
        </pc:picChg>
        <pc:picChg chg="add mod modCrop">
          <ac:chgData name="Frederic Tregret" userId="8d14f05e-03e5-400f-9f01-f5f99516584d" providerId="ADAL" clId="{D36510E9-1018-482A-A66A-64DA5FB6FB97}" dt="2022-08-29T13:50:07.944" v="43" actId="164"/>
          <ac:picMkLst>
            <pc:docMk/>
            <pc:sldMk cId="1514896849" sldId="596"/>
            <ac:picMk id="15" creationId="{883DFE93-B378-1D07-6718-72066E2A0514}"/>
          </ac:picMkLst>
        </pc:picChg>
        <pc:picChg chg="del">
          <ac:chgData name="Frederic Tregret" userId="8d14f05e-03e5-400f-9f01-f5f99516584d" providerId="ADAL" clId="{D36510E9-1018-482A-A66A-64DA5FB6FB97}" dt="2022-08-29T13:46:45.544" v="7" actId="478"/>
          <ac:picMkLst>
            <pc:docMk/>
            <pc:sldMk cId="1514896849" sldId="596"/>
            <ac:picMk id="18" creationId="{3E05493D-D324-5AA2-B6A2-E6610B64DBF4}"/>
          </ac:picMkLst>
        </pc:picChg>
      </pc:sldChg>
      <pc:sldChg chg="addSp delSp modSp add mod">
        <pc:chgData name="Frederic Tregret" userId="8d14f05e-03e5-400f-9f01-f5f99516584d" providerId="ADAL" clId="{D36510E9-1018-482A-A66A-64DA5FB6FB97}" dt="2022-09-01T09:55:48.007" v="2560" actId="20577"/>
        <pc:sldMkLst>
          <pc:docMk/>
          <pc:sldMk cId="2413043205" sldId="597"/>
        </pc:sldMkLst>
        <pc:spChg chg="mod">
          <ac:chgData name="Frederic Tregret" userId="8d14f05e-03e5-400f-9f01-f5f99516584d" providerId="ADAL" clId="{D36510E9-1018-482A-A66A-64DA5FB6FB97}" dt="2022-09-01T09:55:48.007" v="2560" actId="20577"/>
          <ac:spMkLst>
            <pc:docMk/>
            <pc:sldMk cId="2413043205" sldId="597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8-31T13:48:51.498" v="1594" actId="14100"/>
          <ac:spMkLst>
            <pc:docMk/>
            <pc:sldMk cId="2413043205" sldId="597"/>
            <ac:spMk id="3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8-31T13:42:35.927" v="1086" actId="164"/>
          <ac:spMkLst>
            <pc:docMk/>
            <pc:sldMk cId="2413043205" sldId="597"/>
            <ac:spMk id="6" creationId="{0C73C164-4015-B14A-13B2-282D93753B54}"/>
          </ac:spMkLst>
        </pc:spChg>
        <pc:spChg chg="add mod">
          <ac:chgData name="Frederic Tregret" userId="8d14f05e-03e5-400f-9f01-f5f99516584d" providerId="ADAL" clId="{D36510E9-1018-482A-A66A-64DA5FB6FB97}" dt="2022-08-31T13:47:38.429" v="1431" actId="20577"/>
          <ac:spMkLst>
            <pc:docMk/>
            <pc:sldMk cId="2413043205" sldId="597"/>
            <ac:spMk id="15" creationId="{B4EFBDBC-741F-682C-0437-50719014C769}"/>
          </ac:spMkLst>
        </pc:spChg>
        <pc:spChg chg="mod">
          <ac:chgData name="Frederic Tregret" userId="8d14f05e-03e5-400f-9f01-f5f99516584d" providerId="ADAL" clId="{D36510E9-1018-482A-A66A-64DA5FB6FB97}" dt="2022-08-31T13:48:56.849" v="1595"/>
          <ac:spMkLst>
            <pc:docMk/>
            <pc:sldMk cId="2413043205" sldId="597"/>
            <ac:spMk id="19" creationId="{29CB10B6-2312-8D9D-64E9-0AC136C587C2}"/>
          </ac:spMkLst>
        </pc:spChg>
        <pc:spChg chg="add mod">
          <ac:chgData name="Frederic Tregret" userId="8d14f05e-03e5-400f-9f01-f5f99516584d" providerId="ADAL" clId="{D36510E9-1018-482A-A66A-64DA5FB6FB97}" dt="2022-08-31T13:49:17.815" v="1599" actId="14100"/>
          <ac:spMkLst>
            <pc:docMk/>
            <pc:sldMk cId="2413043205" sldId="597"/>
            <ac:spMk id="20" creationId="{3937AA10-194E-7534-D00F-CB71B0F8B391}"/>
          </ac:spMkLst>
        </pc:spChg>
        <pc:grpChg chg="add mod">
          <ac:chgData name="Frederic Tregret" userId="8d14f05e-03e5-400f-9f01-f5f99516584d" providerId="ADAL" clId="{D36510E9-1018-482A-A66A-64DA5FB6FB97}" dt="2022-08-31T13:44:01.993" v="1171" actId="1076"/>
          <ac:grpSpMkLst>
            <pc:docMk/>
            <pc:sldMk cId="2413043205" sldId="597"/>
            <ac:grpSpMk id="14" creationId="{BE4C7158-734D-A634-4924-DCDBE4B5FB2A}"/>
          </ac:grpSpMkLst>
        </pc:grpChg>
        <pc:grpChg chg="add del mod">
          <ac:chgData name="Frederic Tregret" userId="8d14f05e-03e5-400f-9f01-f5f99516584d" providerId="ADAL" clId="{D36510E9-1018-482A-A66A-64DA5FB6FB97}" dt="2022-08-31T13:48:59.732" v="1596"/>
          <ac:grpSpMkLst>
            <pc:docMk/>
            <pc:sldMk cId="2413043205" sldId="597"/>
            <ac:grpSpMk id="17" creationId="{3A62888B-B978-A968-34E6-37C453A252EC}"/>
          </ac:grpSpMkLst>
        </pc:grpChg>
        <pc:picChg chg="del">
          <ac:chgData name="Frederic Tregret" userId="8d14f05e-03e5-400f-9f01-f5f99516584d" providerId="ADAL" clId="{D36510E9-1018-482A-A66A-64DA5FB6FB97}" dt="2022-08-31T13:23:48.479" v="1057" actId="478"/>
          <ac:picMkLst>
            <pc:docMk/>
            <pc:sldMk cId="2413043205" sldId="597"/>
            <ac:picMk id="5" creationId="{3848C598-641C-5693-9AF8-39A6C870021A}"/>
          </ac:picMkLst>
        </pc:picChg>
        <pc:picChg chg="mod">
          <ac:chgData name="Frederic Tregret" userId="8d14f05e-03e5-400f-9f01-f5f99516584d" providerId="ADAL" clId="{D36510E9-1018-482A-A66A-64DA5FB6FB97}" dt="2022-08-31T13:44:23.672" v="1178" actId="1076"/>
          <ac:picMkLst>
            <pc:docMk/>
            <pc:sldMk cId="2413043205" sldId="597"/>
            <ac:picMk id="7" creationId="{47DDE705-3374-3EC2-0B34-059EE1253D41}"/>
          </ac:picMkLst>
        </pc:picChg>
        <pc:picChg chg="del">
          <ac:chgData name="Frederic Tregret" userId="8d14f05e-03e5-400f-9f01-f5f99516584d" providerId="ADAL" clId="{D36510E9-1018-482A-A66A-64DA5FB6FB97}" dt="2022-08-31T13:23:11.901" v="1052" actId="478"/>
          <ac:picMkLst>
            <pc:docMk/>
            <pc:sldMk cId="2413043205" sldId="597"/>
            <ac:picMk id="8" creationId="{6B292A7E-0AEB-0647-4C86-3621B5CCB965}"/>
          </ac:picMkLst>
        </pc:picChg>
        <pc:picChg chg="add mod ord modCrop">
          <ac:chgData name="Frederic Tregret" userId="8d14f05e-03e5-400f-9f01-f5f99516584d" providerId="ADAL" clId="{D36510E9-1018-482A-A66A-64DA5FB6FB97}" dt="2022-08-31T13:42:35.927" v="1086" actId="164"/>
          <ac:picMkLst>
            <pc:docMk/>
            <pc:sldMk cId="2413043205" sldId="597"/>
            <ac:picMk id="10" creationId="{3571F15F-3142-C620-C2FF-8BE47A4D6A64}"/>
          </ac:picMkLst>
        </pc:picChg>
        <pc:picChg chg="del">
          <ac:chgData name="Frederic Tregret" userId="8d14f05e-03e5-400f-9f01-f5f99516584d" providerId="ADAL" clId="{D36510E9-1018-482A-A66A-64DA5FB6FB97}" dt="2022-08-31T13:44:18.615" v="1177" actId="478"/>
          <ac:picMkLst>
            <pc:docMk/>
            <pc:sldMk cId="2413043205" sldId="597"/>
            <ac:picMk id="12" creationId="{6335CCDA-B8A4-E566-4056-E4C6C12FBFC1}"/>
          </ac:picMkLst>
        </pc:picChg>
        <pc:picChg chg="add mod modCrop">
          <ac:chgData name="Frederic Tregret" userId="8d14f05e-03e5-400f-9f01-f5f99516584d" providerId="ADAL" clId="{D36510E9-1018-482A-A66A-64DA5FB6FB97}" dt="2022-08-31T13:44:28.052" v="1179" actId="1076"/>
          <ac:picMkLst>
            <pc:docMk/>
            <pc:sldMk cId="2413043205" sldId="597"/>
            <ac:picMk id="13" creationId="{88902FE2-A646-8768-2DDD-7731E3DA0070}"/>
          </ac:picMkLst>
        </pc:picChg>
        <pc:picChg chg="add mod">
          <ac:chgData name="Frederic Tregret" userId="8d14f05e-03e5-400f-9f01-f5f99516584d" providerId="ADAL" clId="{D36510E9-1018-482A-A66A-64DA5FB6FB97}" dt="2022-08-31T13:43:01.074" v="1091" actId="1076"/>
          <ac:picMkLst>
            <pc:docMk/>
            <pc:sldMk cId="2413043205" sldId="597"/>
            <ac:picMk id="16" creationId="{1AA70621-3FD5-2F90-DB24-BDB23359DB00}"/>
          </ac:picMkLst>
        </pc:picChg>
        <pc:picChg chg="mod">
          <ac:chgData name="Frederic Tregret" userId="8d14f05e-03e5-400f-9f01-f5f99516584d" providerId="ADAL" clId="{D36510E9-1018-482A-A66A-64DA5FB6FB97}" dt="2022-08-31T13:48:56.849" v="1595"/>
          <ac:picMkLst>
            <pc:docMk/>
            <pc:sldMk cId="2413043205" sldId="597"/>
            <ac:picMk id="18" creationId="{9AD96746-EB1F-2551-DA9A-3B964CF34D08}"/>
          </ac:picMkLst>
        </pc:picChg>
      </pc:sldChg>
      <pc:sldChg chg="addSp delSp modSp add mod">
        <pc:chgData name="Frederic Tregret" userId="8d14f05e-03e5-400f-9f01-f5f99516584d" providerId="ADAL" clId="{D36510E9-1018-482A-A66A-64DA5FB6FB97}" dt="2022-09-01T09:56:03.204" v="2561"/>
        <pc:sldMkLst>
          <pc:docMk/>
          <pc:sldMk cId="4275858375" sldId="598"/>
        </pc:sldMkLst>
        <pc:spChg chg="mod">
          <ac:chgData name="Frederic Tregret" userId="8d14f05e-03e5-400f-9f01-f5f99516584d" providerId="ADAL" clId="{D36510E9-1018-482A-A66A-64DA5FB6FB97}" dt="2022-09-01T09:56:03.204" v="2561"/>
          <ac:spMkLst>
            <pc:docMk/>
            <pc:sldMk cId="4275858375" sldId="598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8-31T14:01:26.777" v="2158" actId="20577"/>
          <ac:spMkLst>
            <pc:docMk/>
            <pc:sldMk cId="4275858375" sldId="598"/>
            <ac:spMk id="3" creationId="{00000000-0000-0000-0000-000000000000}"/>
          </ac:spMkLst>
        </pc:spChg>
        <pc:grpChg chg="del">
          <ac:chgData name="Frederic Tregret" userId="8d14f05e-03e5-400f-9f01-f5f99516584d" providerId="ADAL" clId="{D36510E9-1018-482A-A66A-64DA5FB6FB97}" dt="2022-08-31T13:52:40.953" v="1602" actId="165"/>
          <ac:grpSpMkLst>
            <pc:docMk/>
            <pc:sldMk cId="4275858375" sldId="598"/>
            <ac:grpSpMk id="5" creationId="{278FE0C5-556F-171C-D570-597DC0EA1BA1}"/>
          </ac:grpSpMkLst>
        </pc:grpChg>
        <pc:grpChg chg="add mod">
          <ac:chgData name="Frederic Tregret" userId="8d14f05e-03e5-400f-9f01-f5f99516584d" providerId="ADAL" clId="{D36510E9-1018-482A-A66A-64DA5FB6FB97}" dt="2022-08-31T13:57:49.343" v="1625" actId="164"/>
          <ac:grpSpMkLst>
            <pc:docMk/>
            <pc:sldMk cId="4275858375" sldId="598"/>
            <ac:grpSpMk id="9" creationId="{55E0502E-47C9-6CA7-F775-215E3AE0C14D}"/>
          </ac:grpSpMkLst>
        </pc:grpChg>
        <pc:picChg chg="add mod ord modCrop">
          <ac:chgData name="Frederic Tregret" userId="8d14f05e-03e5-400f-9f01-f5f99516584d" providerId="ADAL" clId="{D36510E9-1018-482A-A66A-64DA5FB6FB97}" dt="2022-08-31T13:57:49.343" v="1625" actId="164"/>
          <ac:picMkLst>
            <pc:docMk/>
            <pc:sldMk cId="4275858375" sldId="598"/>
            <ac:picMk id="7" creationId="{7220ECAE-4EC4-2910-955D-1835569F4812}"/>
          </ac:picMkLst>
        </pc:picChg>
        <pc:picChg chg="del mod topLvl">
          <ac:chgData name="Frederic Tregret" userId="8d14f05e-03e5-400f-9f01-f5f99516584d" providerId="ADAL" clId="{D36510E9-1018-482A-A66A-64DA5FB6FB97}" dt="2022-08-31T13:52:54.530" v="1605" actId="478"/>
          <ac:picMkLst>
            <pc:docMk/>
            <pc:sldMk cId="4275858375" sldId="598"/>
            <ac:picMk id="8" creationId="{6B292A7E-0AEB-0647-4C86-3621B5CCB965}"/>
          </ac:picMkLst>
        </pc:picChg>
        <pc:picChg chg="mod topLvl">
          <ac:chgData name="Frederic Tregret" userId="8d14f05e-03e5-400f-9f01-f5f99516584d" providerId="ADAL" clId="{D36510E9-1018-482A-A66A-64DA5FB6FB97}" dt="2022-08-31T13:57:49.343" v="1625" actId="164"/>
          <ac:picMkLst>
            <pc:docMk/>
            <pc:sldMk cId="4275858375" sldId="598"/>
            <ac:picMk id="11" creationId="{8BAC33B3-85F8-88F6-565B-97DA8B757F68}"/>
          </ac:picMkLst>
        </pc:picChg>
      </pc:sldChg>
      <pc:sldChg chg="addSp delSp modSp add mod">
        <pc:chgData name="Frederic Tregret" userId="8d14f05e-03e5-400f-9f01-f5f99516584d" providerId="ADAL" clId="{D36510E9-1018-482A-A66A-64DA5FB6FB97}" dt="2022-09-08T09:47:11.100" v="2633" actId="20577"/>
        <pc:sldMkLst>
          <pc:docMk/>
          <pc:sldMk cId="685649531" sldId="599"/>
        </pc:sldMkLst>
        <pc:spChg chg="mod">
          <ac:chgData name="Frederic Tregret" userId="8d14f05e-03e5-400f-9f01-f5f99516584d" providerId="ADAL" clId="{D36510E9-1018-482A-A66A-64DA5FB6FB97}" dt="2022-09-08T09:45:39.580" v="2628" actId="20577"/>
          <ac:spMkLst>
            <pc:docMk/>
            <pc:sldMk cId="685649531" sldId="599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9-08T09:47:11.100" v="2633" actId="20577"/>
          <ac:spMkLst>
            <pc:docMk/>
            <pc:sldMk cId="685649531" sldId="599"/>
            <ac:spMk id="3" creationId="{00000000-0000-0000-0000-000000000000}"/>
          </ac:spMkLst>
        </pc:spChg>
        <pc:spChg chg="add del mod">
          <ac:chgData name="Frederic Tregret" userId="8d14f05e-03e5-400f-9f01-f5f99516584d" providerId="ADAL" clId="{D36510E9-1018-482A-A66A-64DA5FB6FB97}" dt="2022-09-01T07:09:25.679" v="2343" actId="478"/>
          <ac:spMkLst>
            <pc:docMk/>
            <pc:sldMk cId="685649531" sldId="599"/>
            <ac:spMk id="5" creationId="{C4CA7FDC-A427-E573-82DC-B1FE66E1FC70}"/>
          </ac:spMkLst>
        </pc:spChg>
        <pc:spChg chg="mod">
          <ac:chgData name="Frederic Tregret" userId="8d14f05e-03e5-400f-9f01-f5f99516584d" providerId="ADAL" clId="{D36510E9-1018-482A-A66A-64DA5FB6FB97}" dt="2022-09-01T07:08:32.495" v="2334"/>
          <ac:spMkLst>
            <pc:docMk/>
            <pc:sldMk cId="685649531" sldId="599"/>
            <ac:spMk id="8" creationId="{FA2C5F99-F6DE-569F-CB47-C9CE8D90745F}"/>
          </ac:spMkLst>
        </pc:spChg>
        <pc:spChg chg="mod">
          <ac:chgData name="Frederic Tregret" userId="8d14f05e-03e5-400f-9f01-f5f99516584d" providerId="ADAL" clId="{D36510E9-1018-482A-A66A-64DA5FB6FB97}" dt="2022-09-01T07:08:32.495" v="2334"/>
          <ac:spMkLst>
            <pc:docMk/>
            <pc:sldMk cId="685649531" sldId="599"/>
            <ac:spMk id="9" creationId="{AEC1396D-757D-0F5E-7636-05EEE08AD262}"/>
          </ac:spMkLst>
        </pc:spChg>
        <pc:spChg chg="del">
          <ac:chgData name="Frederic Tregret" userId="8d14f05e-03e5-400f-9f01-f5f99516584d" providerId="ADAL" clId="{D36510E9-1018-482A-A66A-64DA5FB6FB97}" dt="2022-09-01T07:11:23.748" v="2401" actId="478"/>
          <ac:spMkLst>
            <pc:docMk/>
            <pc:sldMk cId="685649531" sldId="599"/>
            <ac:spMk id="11" creationId="{29F62024-FBAC-90B8-D3EE-F8107AE4FFE0}"/>
          </ac:spMkLst>
        </pc:spChg>
        <pc:grpChg chg="add mod ord">
          <ac:chgData name="Frederic Tregret" userId="8d14f05e-03e5-400f-9f01-f5f99516584d" providerId="ADAL" clId="{D36510E9-1018-482A-A66A-64DA5FB6FB97}" dt="2022-09-01T07:09:20.426" v="2342" actId="167"/>
          <ac:grpSpMkLst>
            <pc:docMk/>
            <pc:sldMk cId="685649531" sldId="599"/>
            <ac:grpSpMk id="6" creationId="{93C6C3F8-0639-215E-770B-72102E70E6FD}"/>
          </ac:grpSpMkLst>
        </pc:grpChg>
        <pc:grpChg chg="del">
          <ac:chgData name="Frederic Tregret" userId="8d14f05e-03e5-400f-9f01-f5f99516584d" providerId="ADAL" clId="{D36510E9-1018-482A-A66A-64DA5FB6FB97}" dt="2022-09-01T07:08:13.917" v="2331" actId="165"/>
          <ac:grpSpMkLst>
            <pc:docMk/>
            <pc:sldMk cId="685649531" sldId="599"/>
            <ac:grpSpMk id="16" creationId="{E6505546-136A-A648-A8E4-8ED637CB7184}"/>
          </ac:grpSpMkLst>
        </pc:grpChg>
        <pc:picChg chg="mod">
          <ac:chgData name="Frederic Tregret" userId="8d14f05e-03e5-400f-9f01-f5f99516584d" providerId="ADAL" clId="{D36510E9-1018-482A-A66A-64DA5FB6FB97}" dt="2022-09-01T07:08:32.495" v="2334"/>
          <ac:picMkLst>
            <pc:docMk/>
            <pc:sldMk cId="685649531" sldId="599"/>
            <ac:picMk id="7" creationId="{14869CBE-18B2-FE1B-2898-F99B3B7D7967}"/>
          </ac:picMkLst>
        </pc:picChg>
        <pc:picChg chg="del mod topLvl">
          <ac:chgData name="Frederic Tregret" userId="8d14f05e-03e5-400f-9f01-f5f99516584d" providerId="ADAL" clId="{D36510E9-1018-482A-A66A-64DA5FB6FB97}" dt="2022-09-01T07:08:16.906" v="2332" actId="478"/>
          <ac:picMkLst>
            <pc:docMk/>
            <pc:sldMk cId="685649531" sldId="599"/>
            <ac:picMk id="10" creationId="{8719242B-C474-DDD0-AA2A-3F8897A90FCD}"/>
          </ac:picMkLst>
        </pc:picChg>
        <pc:picChg chg="del">
          <ac:chgData name="Frederic Tregret" userId="8d14f05e-03e5-400f-9f01-f5f99516584d" providerId="ADAL" clId="{D36510E9-1018-482A-A66A-64DA5FB6FB97}" dt="2022-09-01T07:11:24.755" v="2402" actId="478"/>
          <ac:picMkLst>
            <pc:docMk/>
            <pc:sldMk cId="685649531" sldId="599"/>
            <ac:picMk id="13" creationId="{04AEF711-DE18-E08B-DC1F-0A8DB3E7C0FB}"/>
          </ac:picMkLst>
        </pc:picChg>
        <pc:picChg chg="mod topLvl">
          <ac:chgData name="Frederic Tregret" userId="8d14f05e-03e5-400f-9f01-f5f99516584d" providerId="ADAL" clId="{D36510E9-1018-482A-A66A-64DA5FB6FB97}" dt="2022-09-01T07:08:13.917" v="2331" actId="165"/>
          <ac:picMkLst>
            <pc:docMk/>
            <pc:sldMk cId="685649531" sldId="599"/>
            <ac:picMk id="15" creationId="{883DFE93-B378-1D07-6718-72066E2A0514}"/>
          </ac:picMkLst>
        </pc:picChg>
        <pc:picChg chg="del">
          <ac:chgData name="Frederic Tregret" userId="8d14f05e-03e5-400f-9f01-f5f99516584d" providerId="ADAL" clId="{D36510E9-1018-482A-A66A-64DA5FB6FB97}" dt="2022-09-01T07:10:29.287" v="2348" actId="478"/>
          <ac:picMkLst>
            <pc:docMk/>
            <pc:sldMk cId="685649531" sldId="599"/>
            <ac:picMk id="24" creationId="{D2AE3BEB-F987-DD8E-7402-93EDCD269650}"/>
          </ac:picMkLst>
        </pc:picChg>
      </pc:sldChg>
      <pc:sldChg chg="add mod modShow">
        <pc:chgData name="Frederic Tregret" userId="8d14f05e-03e5-400f-9f01-f5f99516584d" providerId="ADAL" clId="{D36510E9-1018-482A-A66A-64DA5FB6FB97}" dt="2022-09-01T07:10:13.480" v="2345" actId="729"/>
        <pc:sldMkLst>
          <pc:docMk/>
          <pc:sldMk cId="2943273274" sldId="600"/>
        </pc:sldMkLst>
      </pc:sldChg>
      <pc:sldChg chg="addSp delSp modSp add mod addCm">
        <pc:chgData name="Frederic Tregret" userId="8d14f05e-03e5-400f-9f01-f5f99516584d" providerId="ADAL" clId="{D36510E9-1018-482A-A66A-64DA5FB6FB97}" dt="2022-09-08T09:51:52.469" v="2636"/>
        <pc:sldMkLst>
          <pc:docMk/>
          <pc:sldMk cId="184545163" sldId="601"/>
        </pc:sldMkLst>
        <pc:spChg chg="mod">
          <ac:chgData name="Frederic Tregret" userId="8d14f05e-03e5-400f-9f01-f5f99516584d" providerId="ADAL" clId="{D36510E9-1018-482A-A66A-64DA5FB6FB97}" dt="2022-09-01T09:54:52.631" v="2543" actId="20577"/>
          <ac:spMkLst>
            <pc:docMk/>
            <pc:sldMk cId="184545163" sldId="601"/>
            <ac:spMk id="2" creationId="{00000000-0000-0000-0000-000000000000}"/>
          </ac:spMkLst>
        </pc:spChg>
        <pc:spChg chg="mod">
          <ac:chgData name="Frederic Tregret" userId="8d14f05e-03e5-400f-9f01-f5f99516584d" providerId="ADAL" clId="{D36510E9-1018-482A-A66A-64DA5FB6FB97}" dt="2022-09-01T08:03:28.434" v="2506" actId="6549"/>
          <ac:spMkLst>
            <pc:docMk/>
            <pc:sldMk cId="184545163" sldId="601"/>
            <ac:spMk id="3" creationId="{00000000-0000-0000-0000-000000000000}"/>
          </ac:spMkLst>
        </pc:spChg>
        <pc:spChg chg="add del">
          <ac:chgData name="Frederic Tregret" userId="8d14f05e-03e5-400f-9f01-f5f99516584d" providerId="ADAL" clId="{D36510E9-1018-482A-A66A-64DA5FB6FB97}" dt="2022-09-01T08:03:14.167" v="2499" actId="478"/>
          <ac:spMkLst>
            <pc:docMk/>
            <pc:sldMk cId="184545163" sldId="601"/>
            <ac:spMk id="23" creationId="{5F49AB15-CFDD-740D-5016-27063ACF26F3}"/>
          </ac:spMkLst>
        </pc:spChg>
        <pc:spChg chg="mod">
          <ac:chgData name="Frederic Tregret" userId="8d14f05e-03e5-400f-9f01-f5f99516584d" providerId="ADAL" clId="{D36510E9-1018-482A-A66A-64DA5FB6FB97}" dt="2022-09-01T09:54:19.494" v="2539" actId="1038"/>
          <ac:spMkLst>
            <pc:docMk/>
            <pc:sldMk cId="184545163" sldId="601"/>
            <ac:spMk id="28" creationId="{E941D4C0-6D91-90EF-98D3-8B36977BBA5F}"/>
          </ac:spMkLst>
        </pc:spChg>
        <pc:picChg chg="del">
          <ac:chgData name="Frederic Tregret" userId="8d14f05e-03e5-400f-9f01-f5f99516584d" providerId="ADAL" clId="{D36510E9-1018-482A-A66A-64DA5FB6FB97}" dt="2022-09-01T08:03:01.814" v="2494" actId="478"/>
          <ac:picMkLst>
            <pc:docMk/>
            <pc:sldMk cId="184545163" sldId="601"/>
            <ac:picMk id="5" creationId="{E3C8A276-253E-CF51-B9E4-BB14AC67F625}"/>
          </ac:picMkLst>
        </pc:picChg>
        <pc:picChg chg="add mod ord modCrop">
          <ac:chgData name="Frederic Tregret" userId="8d14f05e-03e5-400f-9f01-f5f99516584d" providerId="ADAL" clId="{D36510E9-1018-482A-A66A-64DA5FB6FB97}" dt="2022-09-01T09:53:53.062" v="2526" actId="167"/>
          <ac:picMkLst>
            <pc:docMk/>
            <pc:sldMk cId="184545163" sldId="601"/>
            <ac:picMk id="7" creationId="{12295524-0826-8E6B-B766-49F1BE09F3D8}"/>
          </ac:picMkLst>
        </pc:picChg>
        <pc:picChg chg="del mod">
          <ac:chgData name="Frederic Tregret" userId="8d14f05e-03e5-400f-9f01-f5f99516584d" providerId="ADAL" clId="{D36510E9-1018-482A-A66A-64DA5FB6FB97}" dt="2022-09-01T09:53:31.677" v="2524" actId="478"/>
          <ac:picMkLst>
            <pc:docMk/>
            <pc:sldMk cId="184545163" sldId="601"/>
            <ac:picMk id="26" creationId="{01E4F33E-8AF6-6916-F573-5714B973E23A}"/>
          </ac:picMkLst>
        </pc:picChg>
        <pc:picChg chg="del">
          <ac:chgData name="Frederic Tregret" userId="8d14f05e-03e5-400f-9f01-f5f99516584d" providerId="ADAL" clId="{D36510E9-1018-482A-A66A-64DA5FB6FB97}" dt="2022-09-01T08:03:25.366" v="2501" actId="478"/>
          <ac:picMkLst>
            <pc:docMk/>
            <pc:sldMk cId="184545163" sldId="601"/>
            <ac:picMk id="27" creationId="{35EA16E2-036E-710C-E8F5-302D1CED247A}"/>
          </ac:picMkLst>
        </pc:picChg>
      </pc:sldChg>
      <pc:sldChg chg="add mod modShow">
        <pc:chgData name="Frederic Tregret" userId="8d14f05e-03e5-400f-9f01-f5f99516584d" providerId="ADAL" clId="{D36510E9-1018-482A-A66A-64DA5FB6FB97}" dt="2022-09-01T08:00:33.827" v="2439" actId="729"/>
        <pc:sldMkLst>
          <pc:docMk/>
          <pc:sldMk cId="554487043" sldId="602"/>
        </pc:sldMkLst>
      </pc:sldChg>
    </pc:docChg>
  </pc:docChgLst>
</pc:chgInfo>
</file>

<file path=ppt/comments/modernComment_250_ADAE11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474B92-53E8-4998-A338-A145522367B3}" authorId="{25B58C15-1565-534F-8178-FBEA123137E0}" created="2023-02-01T14:58:01.544">
    <pc:sldMkLst xmlns:pc="http://schemas.microsoft.com/office/powerpoint/2013/main/command">
      <pc:docMk/>
      <pc:sldMk cId="2913866084" sldId="592"/>
    </pc:sldMkLst>
    <p188:txBody>
      <a:bodyPr/>
      <a:lstStyle/>
      <a:p>
        <a:r>
          <a:rPr lang="fr-FR"/>
          <a:t>Regrouper avec slide précédent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F7E3A383-60C9-41F7-BD1D-29835F22E1D3}" type="datetime1">
              <a:rPr lang="fr-FR"/>
              <a:pPr/>
              <a:t>21/11/2023</a:t>
            </a:fld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A7815FF9-2835-4963-8D1E-203469E30B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57D044A-8D6E-416B-B2AB-DD3C1EB5EDE1}" type="datetime1">
              <a:rPr lang="fr-FR"/>
              <a:pPr/>
              <a:t>21/11/2023</a:t>
            </a:fld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EAFC692-B18B-4A77-83E9-EB45935E076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5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1pPr>
    <a:lvl2pPr marL="36512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2pPr>
    <a:lvl3pPr marL="73024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3pPr>
    <a:lvl4pPr marL="109536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4pPr>
    <a:lvl5pPr marL="146048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5pPr>
    <a:lvl6pPr marL="182560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072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583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095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56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6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70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59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0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4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46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77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2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5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3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6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54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0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05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.univ-paris1.fr/gun-pers" TargetMode="External"/><Relationship Id="rId7" Type="http://schemas.openxmlformats.org/officeDocument/2006/relationships/image" Target="../media/image4.svg"/><Relationship Id="rId2" Type="http://schemas.openxmlformats.org/officeDocument/2006/relationships/hyperlink" Target="https://ent.univ-paris1.fr/gun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mailto:assistance-dsiun@univ-paris1.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985" y="987575"/>
            <a:ext cx="8424935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2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ESUP-OTP</a:t>
            </a:r>
            <a:endParaRPr lang="fr-FR" sz="2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596336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16" name="Pentagone 15"/>
          <p:cNvSpPr/>
          <p:nvPr userDrawn="1"/>
        </p:nvSpPr>
        <p:spPr>
          <a:xfrm>
            <a:off x="6660232" y="3867895"/>
            <a:ext cx="1244138" cy="215999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-1452" y="2566062"/>
            <a:ext cx="9149809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E:\IMAGES\+FREE\Free-4-Descubes\dreamstimefree_57261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62381" r="198" b="24741"/>
          <a:stretch/>
        </p:blipFill>
        <p:spPr bwMode="auto">
          <a:xfrm>
            <a:off x="1207436" y="2561976"/>
            <a:ext cx="6912000" cy="129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/>
          <p:cNvCxnSpPr/>
          <p:nvPr userDrawn="1"/>
        </p:nvCxnSpPr>
        <p:spPr>
          <a:xfrm>
            <a:off x="-1452" y="3852431"/>
            <a:ext cx="9149809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567058" y="3858119"/>
            <a:ext cx="51093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Septembre 2022 /  DSIUN </a:t>
            </a:r>
            <a:r>
              <a:rPr lang="fr-FR" sz="800" b="0" kern="1600" spc="4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38380" y="3867894"/>
            <a:ext cx="3470287" cy="172965"/>
          </a:xfrm>
          <a:prstGeom prst="rect">
            <a:avLst/>
          </a:prstGeom>
          <a:noFill/>
        </p:spPr>
        <p:txBody>
          <a:bodyPr wrap="square" lIns="79852" tIns="39926" rIns="79852" bIns="39926" rtlCol="0">
            <a:spAutoFit/>
          </a:bodyPr>
          <a:lstStyle/>
          <a:p>
            <a:pPr algn="l"/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: </a:t>
            </a:r>
            <a:r>
              <a:rPr lang="fr-FR" sz="6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pic>
        <p:nvPicPr>
          <p:cNvPr id="24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0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27EF8DF0-6248-620F-3426-D736548CC6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000" y="2520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4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53349" y="987575"/>
            <a:ext cx="8051099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2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ESUP-OTP</a:t>
            </a:r>
            <a:endParaRPr lang="fr-FR" sz="2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8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3349" y="2628000"/>
            <a:ext cx="8051099" cy="11521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Le pad est un fichier de texte </a:t>
            </a:r>
          </a:p>
          <a:p>
            <a:pPr lvl="0"/>
            <a:r>
              <a:rPr lang="fr-FR" dirty="0"/>
              <a:t>Modifiez …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7596336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34" name="Pentagone 33"/>
          <p:cNvSpPr/>
          <p:nvPr userDrawn="1"/>
        </p:nvSpPr>
        <p:spPr>
          <a:xfrm>
            <a:off x="6640230" y="3870000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rgbClr val="727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 userDrawn="1"/>
        </p:nvCxnSpPr>
        <p:spPr>
          <a:xfrm>
            <a:off x="-1452" y="2566062"/>
            <a:ext cx="9149809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 userDrawn="1"/>
        </p:nvSpPr>
        <p:spPr>
          <a:xfrm>
            <a:off x="38380" y="3867894"/>
            <a:ext cx="3470287" cy="172965"/>
          </a:xfrm>
          <a:prstGeom prst="rect">
            <a:avLst/>
          </a:prstGeom>
          <a:noFill/>
        </p:spPr>
        <p:txBody>
          <a:bodyPr wrap="square" lIns="79852" tIns="39926" rIns="79852" bIns="39926" rtlCol="0">
            <a:spAutoFit/>
          </a:bodyPr>
          <a:lstStyle/>
          <a:p>
            <a:pPr algn="l"/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: </a:t>
            </a:r>
            <a:r>
              <a:rPr lang="fr-FR" sz="6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cxnSp>
        <p:nvCxnSpPr>
          <p:cNvPr id="49" name="Connecteur droit 48"/>
          <p:cNvCxnSpPr/>
          <p:nvPr userDrawn="1"/>
        </p:nvCxnSpPr>
        <p:spPr>
          <a:xfrm>
            <a:off x="-1452" y="3852431"/>
            <a:ext cx="9149809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567058" y="3858119"/>
            <a:ext cx="51093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Février 2023 /  DSIUN </a:t>
            </a:r>
            <a:r>
              <a:rPr lang="fr-FR" sz="800" b="0" kern="1600" spc="4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8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0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9F9006EE-0245-E7C8-101A-3E45D7FB50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000" y="25200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6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3953257" cy="350517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  <a:p>
            <a:r>
              <a:rPr lang="fr-FR" dirty="0"/>
              <a:t>Arial 13 – 12 </a:t>
            </a:r>
            <a:r>
              <a:rPr lang="fr-FR" dirty="0" err="1"/>
              <a:t>etc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ESUP-OTP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20" name="Pentagone 19"/>
          <p:cNvSpPr/>
          <p:nvPr userDrawn="1"/>
        </p:nvSpPr>
        <p:spPr>
          <a:xfrm>
            <a:off x="6712238" y="4948014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DB9662E2-BB07-3489-6A97-3170678C2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00" y="28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63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6511" y="3723878"/>
            <a:ext cx="9217024" cy="1202406"/>
          </a:xfrm>
          <a:prstGeom prst="rect">
            <a:avLst/>
          </a:prstGeom>
          <a:solidFill>
            <a:schemeClr val="bg2"/>
          </a:solidFill>
          <a:ln>
            <a:solidFill>
              <a:srgbClr val="CE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entagone 19"/>
          <p:cNvSpPr/>
          <p:nvPr userDrawn="1"/>
        </p:nvSpPr>
        <p:spPr>
          <a:xfrm>
            <a:off x="6712238" y="4948014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ESUP-OTP</a:t>
            </a: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827584" y="2715766"/>
            <a:ext cx="75489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endParaRPr lang="fr-FR" sz="1000" dirty="0">
              <a:solidFill>
                <a:schemeClr val="tx1"/>
              </a:solidFill>
            </a:endParaRPr>
          </a:p>
          <a:p>
            <a:pPr algn="ctr">
              <a:lnSpc>
                <a:spcPts val="900"/>
              </a:lnSpc>
            </a:pPr>
            <a:r>
              <a:rPr lang="fr-FR" sz="1000" dirty="0">
                <a:solidFill>
                  <a:schemeClr val="tx1"/>
                </a:solidFill>
              </a:rPr>
              <a:t>Consultez aussi le </a:t>
            </a:r>
            <a:r>
              <a:rPr lang="fr-FR" sz="1000" b="1" dirty="0">
                <a:solidFill>
                  <a:schemeClr val="tx1"/>
                </a:solidFill>
              </a:rPr>
              <a:t>Guide des services numériques </a:t>
            </a:r>
            <a:r>
              <a:rPr lang="fr-FR" sz="1000" dirty="0">
                <a:solidFill>
                  <a:schemeClr val="tx1"/>
                </a:solidFill>
              </a:rPr>
              <a:t>de Paris 1 :</a:t>
            </a:r>
          </a:p>
          <a:p>
            <a:pPr>
              <a:lnSpc>
                <a:spcPts val="900"/>
              </a:lnSpc>
            </a:pPr>
            <a:r>
              <a:rPr lang="fr-FR" sz="1000" dirty="0">
                <a:solidFill>
                  <a:schemeClr val="tx1"/>
                </a:solidFill>
              </a:rPr>
              <a:t> </a:t>
            </a: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0" b="0" dirty="0">
                <a:solidFill>
                  <a:schemeClr val="tx1"/>
                </a:solidFill>
              </a:rPr>
              <a:t>Version étudiants : </a:t>
            </a:r>
            <a:r>
              <a:rPr lang="fr-FR" sz="1000" b="0" dirty="0">
                <a:solidFill>
                  <a:schemeClr val="tx1"/>
                </a:solidFill>
                <a:hlinkClick r:id="rId2"/>
              </a:rPr>
              <a:t>ent.univ-paris1.fr/gun </a:t>
            </a:r>
            <a:endParaRPr lang="fr-FR" sz="1000" b="0" dirty="0">
              <a:solidFill>
                <a:schemeClr val="tx1"/>
              </a:solidFill>
            </a:endParaRP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0" b="0" dirty="0">
                <a:solidFill>
                  <a:schemeClr val="tx1"/>
                </a:solidFill>
              </a:rPr>
              <a:t> </a:t>
            </a:r>
          </a:p>
          <a:p>
            <a:pPr marL="0" lvl="0" indent="0" algn="ctr">
              <a:lnSpc>
                <a:spcPts val="900"/>
              </a:lnSpc>
              <a:buFont typeface="Arial" panose="020B0604020202020204" pitchFamily="34" charset="0"/>
              <a:buNone/>
            </a:pPr>
            <a:r>
              <a:rPr lang="fr-FR" sz="1000" b="0" dirty="0">
                <a:solidFill>
                  <a:schemeClr val="tx1"/>
                </a:solidFill>
              </a:rPr>
              <a:t>Version personnels : </a:t>
            </a:r>
            <a:r>
              <a:rPr lang="fr-FR" sz="1000" b="0" dirty="0">
                <a:solidFill>
                  <a:schemeClr val="tx1"/>
                </a:solidFill>
                <a:hlinkClick r:id="rId3"/>
              </a:rPr>
              <a:t>ent.univ-paris1.fr/gun-pers </a:t>
            </a:r>
            <a:endParaRPr lang="fr-FR" sz="1000" b="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  <a:p>
            <a:r>
              <a:rPr lang="fr-FR" sz="1000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Contact DSIUN pour toutes informations</a:t>
            </a:r>
            <a:r>
              <a:rPr lang="fr-FR" sz="1000" baseline="0" dirty="0">
                <a:solidFill>
                  <a:schemeClr val="tx1"/>
                </a:solidFill>
              </a:rPr>
              <a:t> complémentaires</a:t>
            </a:r>
            <a:r>
              <a:rPr lang="fr-FR" sz="1000" dirty="0">
                <a:solidFill>
                  <a:schemeClr val="tx1"/>
                </a:solidFill>
              </a:rPr>
              <a:t> :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Tél. : +33 (0) 1 44 07 89 65   |   Courriel : </a:t>
            </a:r>
            <a:r>
              <a:rPr lang="fr-FR" sz="1000" dirty="0">
                <a:solidFill>
                  <a:schemeClr val="tx1"/>
                </a:solidFill>
                <a:hlinkClick r:id="rId4"/>
              </a:rPr>
              <a:t>assistance-dsiun@univ-paris1.fr</a:t>
            </a:r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29" name="Image 28" descr="Capture d’écran 2019-05-20 à 15.11.4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10" y="2066869"/>
            <a:ext cx="683999" cy="648897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AF4D429C-B90F-36F9-DB79-3B8CA23DB0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00" y="28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46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8" y="205980"/>
            <a:ext cx="7571185" cy="691586"/>
          </a:xfrm>
          <a:prstGeom prst="rect">
            <a:avLst/>
          </a:prstGeom>
        </p:spPr>
        <p:txBody>
          <a:bodyPr vert="horz" lIns="80583" tIns="40290" rIns="80583" bIns="40290" rtlCol="0" anchor="ctr">
            <a:noAutofit/>
          </a:bodyPr>
          <a:lstStyle/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8" y="1200152"/>
            <a:ext cx="7571185" cy="3423828"/>
          </a:xfrm>
          <a:prstGeom prst="rect">
            <a:avLst/>
          </a:prstGeom>
        </p:spPr>
        <p:txBody>
          <a:bodyPr vert="horz" lIns="80583" tIns="40290" rIns="80583" bIns="4029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5" r:id="rId3"/>
    <p:sldLayoutId id="2147483700" r:id="rId4"/>
  </p:sldLayoutIdLst>
  <p:transition>
    <p:fade/>
  </p:transition>
  <p:hf hdr="0" dt="0"/>
  <p:txStyles>
    <p:titleStyle>
      <a:lvl1pPr algn="l" defTabSz="805821" rtl="0" eaLnBrk="1" latinLnBrk="0" hangingPunct="1">
        <a:spcBef>
          <a:spcPct val="0"/>
        </a:spcBef>
        <a:buNone/>
        <a:defRPr sz="3400" b="1" kern="1200">
          <a:solidFill>
            <a:srgbClr val="002060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02183" indent="-302183" algn="l" defTabSz="8058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654729" indent="-251819" algn="l" defTabSz="80582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007277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410186" indent="-201456" algn="l" defTabSz="805821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1813097" indent="-201456" algn="l" defTabSz="805821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216007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918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1828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4739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910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82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73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64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552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463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372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3284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11" Type="http://schemas.openxmlformats.org/officeDocument/2006/relationships/image" Target="../media/image32.png"/><Relationship Id="rId5" Type="http://schemas.openxmlformats.org/officeDocument/2006/relationships/image" Target="../media/image38.png"/><Relationship Id="rId10" Type="http://schemas.openxmlformats.org/officeDocument/2006/relationships/image" Target="../media/image15.svg"/><Relationship Id="rId4" Type="http://schemas.openxmlformats.org/officeDocument/2006/relationships/image" Target="../media/image37.sv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6.svg"/><Relationship Id="rId4" Type="http://schemas.openxmlformats.org/officeDocument/2006/relationships/image" Target="../media/image42.sv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49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15.svg"/><Relationship Id="rId5" Type="http://schemas.openxmlformats.org/officeDocument/2006/relationships/image" Target="../media/image47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53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5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7.svg"/><Relationship Id="rId7" Type="http://schemas.openxmlformats.org/officeDocument/2006/relationships/image" Target="../media/image2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10.svg"/><Relationship Id="rId10" Type="http://schemas.openxmlformats.org/officeDocument/2006/relationships/image" Target="../media/image33.sv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60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18/10/relationships/comments" Target="../comments/modernComment_250_ADAE1164.xml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10.sv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54.png"/><Relationship Id="rId4" Type="http://schemas.openxmlformats.org/officeDocument/2006/relationships/image" Target="../media/image8.sv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7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8.sv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11" Type="http://schemas.openxmlformats.org/officeDocument/2006/relationships/image" Target="../media/image26.sv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23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3.svg"/><Relationship Id="rId4" Type="http://schemas.openxmlformats.org/officeDocument/2006/relationships/image" Target="../media/image29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C67F76-F5CB-CFA7-B5DE-614A6EDC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0000">
            <a:off x="6842886" y="1362285"/>
            <a:ext cx="2248708" cy="252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sz="3600" dirty="0"/>
              <a:t>Activer les différents modes de double authentification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53349" y="2628000"/>
            <a:ext cx="6178891" cy="1152128"/>
          </a:xfrm>
        </p:spPr>
        <p:txBody>
          <a:bodyPr>
            <a:normAutofit/>
          </a:bodyPr>
          <a:lstStyle/>
          <a:p>
            <a:pPr algn="l"/>
            <a:r>
              <a:rPr lang="fr-FR" sz="1400" dirty="0"/>
              <a:t>Afin de pouvoir accéder à certains services numériques nécessitant l‘authentification double facteur, il convient de paramétrer l’application ESUP-OTP</a:t>
            </a:r>
          </a:p>
        </p:txBody>
      </p:sp>
    </p:spTree>
    <p:extLst>
      <p:ext uri="{BB962C8B-B14F-4D97-AF65-F5344CB8AC3E}">
        <p14:creationId xmlns:p14="http://schemas.microsoft.com/office/powerpoint/2010/main" val="421135998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2</a:t>
            </a:r>
            <a:r>
              <a:rPr lang="fr-FR" sz="4000" b="1" baseline="30000" dirty="0">
                <a:latin typeface="Century Gothic" panose="020B0502020202020204" pitchFamily="34" charset="0"/>
              </a:rPr>
              <a:t>ème</a:t>
            </a:r>
            <a:r>
              <a:rPr lang="fr-FR" sz="4000" b="1" dirty="0">
                <a:latin typeface="Century Gothic" panose="020B0502020202020204" pitchFamily="34" charset="0"/>
              </a:rPr>
              <a:t> Méthode</a:t>
            </a:r>
          </a:p>
          <a:p>
            <a:pPr algn="ctr"/>
            <a:endParaRPr lang="fr-FR" sz="4000" b="1" dirty="0">
              <a:latin typeface="Century Gothic" panose="020B0502020202020204" pitchFamily="34" charset="0"/>
            </a:endParaRPr>
          </a:p>
          <a:p>
            <a:pPr algn="ctr"/>
            <a:endParaRPr lang="fr-FR" sz="40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CODE TEMPOREL (TOTP)</a:t>
            </a:r>
          </a:p>
        </p:txBody>
      </p:sp>
    </p:spTree>
    <p:extLst>
      <p:ext uri="{BB962C8B-B14F-4D97-AF65-F5344CB8AC3E}">
        <p14:creationId xmlns:p14="http://schemas.microsoft.com/office/powerpoint/2010/main" val="11580283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D71FEE-AC87-1407-9E90-BC40604F411D}"/>
              </a:ext>
            </a:extLst>
          </p:cNvPr>
          <p:cNvGrpSpPr/>
          <p:nvPr/>
        </p:nvGrpSpPr>
        <p:grpSpPr>
          <a:xfrm>
            <a:off x="815880" y="2787774"/>
            <a:ext cx="3600000" cy="1960588"/>
            <a:chOff x="815880" y="2787774"/>
            <a:chExt cx="3600000" cy="196058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7E7B52F-C015-6302-AD9C-314CD50CD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836" t="15223" r="6857" b="9870"/>
            <a:stretch/>
          </p:blipFill>
          <p:spPr>
            <a:xfrm>
              <a:off x="815880" y="2787774"/>
              <a:ext cx="3600000" cy="1960588"/>
            </a:xfrm>
            <a:prstGeom prst="rect">
              <a:avLst/>
            </a:prstGeom>
            <a:ln>
              <a:solidFill>
                <a:srgbClr val="CF4A02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3BD1F4-80CE-605F-594D-1E5B6E45959D}"/>
                </a:ext>
              </a:extLst>
            </p:cNvPr>
            <p:cNvSpPr/>
            <p:nvPr/>
          </p:nvSpPr>
          <p:spPr>
            <a:xfrm>
              <a:off x="2177321" y="4325811"/>
              <a:ext cx="936104" cy="72008"/>
            </a:xfrm>
            <a:prstGeom prst="rect">
              <a:avLst/>
            </a:prstGeom>
            <a:solidFill>
              <a:srgbClr val="EEEEF0"/>
            </a:solidFill>
            <a:ln>
              <a:solidFill>
                <a:srgbClr val="CF4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E8D3E8D-0AC2-76C6-3A93-BFD99B56F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212" b="52827"/>
          <a:stretch/>
        </p:blipFill>
        <p:spPr>
          <a:xfrm>
            <a:off x="814000" y="1058159"/>
            <a:ext cx="3600000" cy="1569137"/>
          </a:xfrm>
          <a:prstGeom prst="rect">
            <a:avLst/>
          </a:prstGeom>
          <a:ln>
            <a:solidFill>
              <a:srgbClr val="CF4A0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le menu « </a:t>
            </a:r>
            <a:r>
              <a:rPr lang="fr-FR" sz="1400" b="1" dirty="0">
                <a:solidFill>
                  <a:srgbClr val="393C40"/>
                </a:solidFill>
              </a:rPr>
              <a:t>Code Temporel (TOTP) </a:t>
            </a:r>
            <a:r>
              <a:rPr lang="fr-FR" sz="1400" dirty="0">
                <a:solidFill>
                  <a:srgbClr val="393C40"/>
                </a:solidFill>
              </a:rPr>
              <a:t>», puis cliquez sur le bouton « </a:t>
            </a:r>
            <a:r>
              <a:rPr lang="fr-FR" sz="1400" b="1" dirty="0">
                <a:solidFill>
                  <a:srgbClr val="393C40"/>
                </a:solidFill>
              </a:rPr>
              <a:t>Activer</a:t>
            </a:r>
            <a:r>
              <a:rPr lang="fr-FR" sz="1400" dirty="0">
                <a:solidFill>
                  <a:srgbClr val="393C40"/>
                </a:solidFill>
              </a:rPr>
              <a:t> » 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Une fois activé, cliquez sur  « </a:t>
            </a:r>
            <a:r>
              <a:rPr lang="fr-FR" sz="1400" b="1" dirty="0">
                <a:solidFill>
                  <a:srgbClr val="393C40"/>
                </a:solidFill>
              </a:rPr>
              <a:t>GENERER DES CODES </a:t>
            </a:r>
            <a:r>
              <a:rPr lang="fr-FR" sz="1400" dirty="0">
                <a:solidFill>
                  <a:srgbClr val="393C4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 </a:t>
            </a:r>
            <a:r>
              <a:rPr lang="fr-FR" sz="1400" b="1" dirty="0">
                <a:solidFill>
                  <a:srgbClr val="393C40"/>
                </a:solidFill>
              </a:rPr>
              <a:t>Code QR </a:t>
            </a:r>
            <a:r>
              <a:rPr lang="fr-FR" sz="1400" dirty="0">
                <a:solidFill>
                  <a:srgbClr val="393C40"/>
                </a:solidFill>
              </a:rPr>
              <a:t>est généré et doit être scanné </a:t>
            </a:r>
            <a:r>
              <a:rPr lang="fr-FR" sz="1400" b="1" dirty="0">
                <a:solidFill>
                  <a:srgbClr val="393C40"/>
                </a:solidFill>
              </a:rPr>
              <a:t>une seule fois </a:t>
            </a:r>
            <a:r>
              <a:rPr lang="fr-FR" sz="1400" dirty="0">
                <a:solidFill>
                  <a:srgbClr val="393C40"/>
                </a:solidFill>
              </a:rPr>
              <a:t>à l’aide d’une application TOTP : </a:t>
            </a:r>
            <a:r>
              <a:rPr lang="fr-FR" sz="1400" dirty="0" err="1">
                <a:solidFill>
                  <a:srgbClr val="393C40"/>
                </a:solidFill>
              </a:rPr>
              <a:t>Esup</a:t>
            </a:r>
            <a:r>
              <a:rPr lang="fr-FR" sz="1400" dirty="0">
                <a:solidFill>
                  <a:srgbClr val="393C40"/>
                </a:solidFill>
              </a:rPr>
              <a:t> </a:t>
            </a:r>
            <a:r>
              <a:rPr lang="fr-FR" sz="1400" dirty="0" err="1">
                <a:solidFill>
                  <a:srgbClr val="393C40"/>
                </a:solidFill>
              </a:rPr>
              <a:t>Auth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 err="1">
                <a:solidFill>
                  <a:srgbClr val="393C40"/>
                </a:solidFill>
              </a:rPr>
              <a:t>FreeOTP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Google </a:t>
            </a:r>
            <a:r>
              <a:rPr lang="fr-FR" sz="1400" dirty="0" err="1">
                <a:solidFill>
                  <a:srgbClr val="393C40"/>
                </a:solidFill>
              </a:rPr>
              <a:t>Authenticator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Microsoft </a:t>
            </a:r>
            <a:r>
              <a:rPr lang="fr-FR" sz="1400" dirty="0" err="1">
                <a:solidFill>
                  <a:srgbClr val="393C40"/>
                </a:solidFill>
              </a:rPr>
              <a:t>Authenticator</a:t>
            </a:r>
            <a:endParaRPr lang="fr-FR" sz="1400" dirty="0">
              <a:solidFill>
                <a:srgbClr val="393C4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D2AE3BEB-F987-DD8E-7402-93EDCD269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2427734"/>
            <a:ext cx="360000" cy="360000"/>
          </a:xfrm>
          <a:prstGeom prst="rect">
            <a:avLst/>
          </a:prstGeom>
        </p:spPr>
      </p:pic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id="{6518C92E-9EB5-A899-0D10-DF7684581CF3}"/>
              </a:ext>
            </a:extLst>
          </p:cNvPr>
          <p:cNvSpPr>
            <a:spLocks noChangeAspect="1"/>
          </p:cNvSpPr>
          <p:nvPr/>
        </p:nvSpPr>
        <p:spPr>
          <a:xfrm>
            <a:off x="801296" y="1997126"/>
            <a:ext cx="1152128" cy="22410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FCDCE8D1-A5F1-8596-5799-E6EB495BB7E4}"/>
              </a:ext>
            </a:extLst>
          </p:cNvPr>
          <p:cNvSpPr>
            <a:spLocks noChangeAspect="1"/>
          </p:cNvSpPr>
          <p:nvPr/>
        </p:nvSpPr>
        <p:spPr>
          <a:xfrm>
            <a:off x="2758773" y="1996697"/>
            <a:ext cx="610046" cy="20548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33599C42-F87C-55F6-82E5-ACD74C9ADA09}"/>
              </a:ext>
            </a:extLst>
          </p:cNvPr>
          <p:cNvSpPr>
            <a:spLocks noChangeAspect="1"/>
          </p:cNvSpPr>
          <p:nvPr/>
        </p:nvSpPr>
        <p:spPr>
          <a:xfrm>
            <a:off x="2251235" y="4514062"/>
            <a:ext cx="788277" cy="16755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985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B2488A-2699-BDA7-FE30-151915A2887D}"/>
              </a:ext>
            </a:extLst>
          </p:cNvPr>
          <p:cNvSpPr/>
          <p:nvPr/>
        </p:nvSpPr>
        <p:spPr>
          <a:xfrm>
            <a:off x="5292080" y="3528264"/>
            <a:ext cx="3851920" cy="627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smartphone, </a:t>
            </a:r>
            <a:r>
              <a:rPr lang="fr-FR" sz="1400" dirty="0">
                <a:solidFill>
                  <a:srgbClr val="393C40"/>
                </a:solidFill>
              </a:rPr>
              <a:t>appuyer sur le « </a:t>
            </a:r>
            <a:r>
              <a:rPr lang="fr-FR" sz="1400" b="1" dirty="0">
                <a:solidFill>
                  <a:srgbClr val="393C40"/>
                </a:solidFill>
              </a:rPr>
              <a:t>+</a:t>
            </a:r>
            <a:r>
              <a:rPr lang="fr-FR" sz="1400" dirty="0">
                <a:solidFill>
                  <a:srgbClr val="393C40"/>
                </a:solidFill>
              </a:rPr>
              <a:t> » puis sur le bouton « </a:t>
            </a:r>
            <a:r>
              <a:rPr lang="fr-FR" sz="1400" b="1" dirty="0">
                <a:solidFill>
                  <a:srgbClr val="393C40"/>
                </a:solidFill>
              </a:rPr>
              <a:t>Scan</a:t>
            </a:r>
            <a:r>
              <a:rPr lang="fr-FR" sz="1400" dirty="0">
                <a:solidFill>
                  <a:srgbClr val="393C40"/>
                </a:solidFill>
              </a:rPr>
              <a:t> » afin de scanner le Code QR affiché sur la page « </a:t>
            </a:r>
            <a:r>
              <a:rPr lang="fr-FR" sz="1400" b="1" dirty="0">
                <a:solidFill>
                  <a:srgbClr val="393C40"/>
                </a:solidFill>
              </a:rPr>
              <a:t>Code temporel (TOTP)</a:t>
            </a:r>
            <a:r>
              <a:rPr lang="fr-FR" sz="1400" dirty="0">
                <a:solidFill>
                  <a:srgbClr val="393C40"/>
                </a:solidFill>
              </a:rPr>
              <a:t>» que vous avez activé sur l’ENT précédemment.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i="1" dirty="0">
                <a:solidFill>
                  <a:srgbClr val="393C40"/>
                </a:solidFill>
              </a:rPr>
              <a:t>Cette étape n’est à réaliser qu’une seule fois.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E7A62C5-8D47-60E0-1EAE-4D27DBDA5C5B}"/>
              </a:ext>
            </a:extLst>
          </p:cNvPr>
          <p:cNvGrpSpPr/>
          <p:nvPr/>
        </p:nvGrpSpPr>
        <p:grpSpPr>
          <a:xfrm>
            <a:off x="1160339" y="1058894"/>
            <a:ext cx="1755477" cy="1225519"/>
            <a:chOff x="827584" y="1058894"/>
            <a:chExt cx="1755477" cy="1225519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47A37131-C925-6B7A-242F-D38C68C2B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63009"/>
            <a:stretch/>
          </p:blipFill>
          <p:spPr>
            <a:xfrm>
              <a:off x="827584" y="1058894"/>
              <a:ext cx="1755477" cy="1225519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FCCD1FDD-DE0F-542A-0D49-A4375F8F4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64436"/>
            <a:stretch/>
          </p:blipFill>
          <p:spPr>
            <a:xfrm>
              <a:off x="931322" y="1152000"/>
              <a:ext cx="1548000" cy="1132413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8A12759-C19A-581D-7A1F-B28D980558FF}"/>
              </a:ext>
            </a:extLst>
          </p:cNvPr>
          <p:cNvGrpSpPr/>
          <p:nvPr/>
        </p:nvGrpSpPr>
        <p:grpSpPr>
          <a:xfrm>
            <a:off x="1161907" y="2859088"/>
            <a:ext cx="1755477" cy="1544731"/>
            <a:chOff x="3234909" y="1027020"/>
            <a:chExt cx="1755477" cy="1544731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5A1DB0AA-B05C-AB90-4D43-EDC7B866F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56698"/>
            <a:stretch/>
          </p:blipFill>
          <p:spPr>
            <a:xfrm>
              <a:off x="3234909" y="1027020"/>
              <a:ext cx="1755477" cy="1448406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C6426926-2ACF-2715-BA49-AD53D5AE9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54512"/>
            <a:stretch/>
          </p:blipFill>
          <p:spPr>
            <a:xfrm>
              <a:off x="3342847" y="1123345"/>
              <a:ext cx="1548000" cy="1448406"/>
            </a:xfrm>
            <a:prstGeom prst="rect">
              <a:avLst/>
            </a:prstGeom>
          </p:spPr>
        </p:pic>
      </p:grpSp>
      <p:sp>
        <p:nvSpPr>
          <p:cNvPr id="16" name="Rectangle à coins arrondis 13">
            <a:extLst>
              <a:ext uri="{FF2B5EF4-FFF2-40B4-BE49-F238E27FC236}">
                <a16:creationId xmlns:a16="http://schemas.microsoft.com/office/drawing/2014/main" id="{C86758B6-5372-57B0-E400-3DB0A9651743}"/>
              </a:ext>
            </a:extLst>
          </p:cNvPr>
          <p:cNvSpPr/>
          <p:nvPr/>
        </p:nvSpPr>
        <p:spPr>
          <a:xfrm>
            <a:off x="1296976" y="1718206"/>
            <a:ext cx="400919" cy="383144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3">
            <a:extLst>
              <a:ext uri="{FF2B5EF4-FFF2-40B4-BE49-F238E27FC236}">
                <a16:creationId xmlns:a16="http://schemas.microsoft.com/office/drawing/2014/main" id="{9D16A13F-F02F-55AA-687E-6195D5300FFE}"/>
              </a:ext>
            </a:extLst>
          </p:cNvPr>
          <p:cNvSpPr/>
          <p:nvPr/>
        </p:nvSpPr>
        <p:spPr>
          <a:xfrm>
            <a:off x="1303345" y="3799928"/>
            <a:ext cx="1478020" cy="383144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16078C0A-4374-CD36-E2C5-4F088FBC8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4088" y="3660740"/>
            <a:ext cx="360000" cy="360000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6C1C061C-7518-A85C-A725-27A122299CA4}"/>
              </a:ext>
            </a:extLst>
          </p:cNvPr>
          <p:cNvSpPr txBox="1">
            <a:spLocks/>
          </p:cNvSpPr>
          <p:nvPr/>
        </p:nvSpPr>
        <p:spPr>
          <a:xfrm>
            <a:off x="988057" y="2447847"/>
            <a:ext cx="2736304" cy="383144"/>
          </a:xfrm>
          <a:prstGeom prst="rect">
            <a:avLst/>
          </a:prstGeom>
          <a:noFill/>
        </p:spPr>
        <p:txBody>
          <a:bodyPr vert="horz" lIns="80583" tIns="40290" rIns="80583" bIns="40290" rtlCol="0">
            <a:no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r>
              <a:rPr lang="fr-FR" sz="1000" i="1" dirty="0">
                <a:solidFill>
                  <a:srgbClr val="393C40"/>
                </a:solidFill>
              </a:rPr>
              <a:t>Exemple réalisé avec l’application </a:t>
            </a:r>
            <a:r>
              <a:rPr lang="fr-FR" sz="1000" i="1" dirty="0" err="1">
                <a:solidFill>
                  <a:srgbClr val="393C40"/>
                </a:solidFill>
              </a:rPr>
              <a:t>Esup</a:t>
            </a:r>
            <a:r>
              <a:rPr lang="fr-FR" sz="1000" i="1" dirty="0">
                <a:solidFill>
                  <a:srgbClr val="393C40"/>
                </a:solidFill>
              </a:rPr>
              <a:t> </a:t>
            </a:r>
            <a:r>
              <a:rPr lang="fr-FR" sz="1000" i="1" dirty="0" err="1">
                <a:solidFill>
                  <a:srgbClr val="393C40"/>
                </a:solidFill>
              </a:rPr>
              <a:t>Auth</a:t>
            </a:r>
            <a:endParaRPr lang="fr-FR" sz="1000" i="1" dirty="0">
              <a:solidFill>
                <a:srgbClr val="393C40"/>
              </a:solidFill>
            </a:endParaRPr>
          </a:p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endParaRPr lang="fr-FR" sz="1400" dirty="0">
              <a:solidFill>
                <a:srgbClr val="393C40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3D4D24FA-CBC3-9205-FAD0-7AF8BA7326BA}"/>
              </a:ext>
            </a:extLst>
          </p:cNvPr>
          <p:cNvSpPr txBox="1">
            <a:spLocks/>
          </p:cNvSpPr>
          <p:nvPr/>
        </p:nvSpPr>
        <p:spPr>
          <a:xfrm>
            <a:off x="988057" y="4406379"/>
            <a:ext cx="2736304" cy="383144"/>
          </a:xfrm>
          <a:prstGeom prst="rect">
            <a:avLst/>
          </a:prstGeom>
          <a:noFill/>
        </p:spPr>
        <p:txBody>
          <a:bodyPr vert="horz" lIns="80583" tIns="40290" rIns="80583" bIns="40290" rtlCol="0">
            <a:no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r>
              <a:rPr lang="fr-FR" sz="1000" i="1" dirty="0">
                <a:solidFill>
                  <a:srgbClr val="393C40"/>
                </a:solidFill>
              </a:rPr>
              <a:t>Exemple réalisé avec l’application </a:t>
            </a:r>
            <a:r>
              <a:rPr lang="fr-FR" sz="1000" i="1" dirty="0" err="1">
                <a:solidFill>
                  <a:srgbClr val="393C40"/>
                </a:solidFill>
              </a:rPr>
              <a:t>Esup</a:t>
            </a:r>
            <a:r>
              <a:rPr lang="fr-FR" sz="1000" i="1" dirty="0">
                <a:solidFill>
                  <a:srgbClr val="393C40"/>
                </a:solidFill>
              </a:rPr>
              <a:t> </a:t>
            </a:r>
            <a:r>
              <a:rPr lang="fr-FR" sz="1000" i="1" dirty="0" err="1">
                <a:solidFill>
                  <a:srgbClr val="393C40"/>
                </a:solidFill>
              </a:rPr>
              <a:t>Auth</a:t>
            </a:r>
            <a:endParaRPr lang="fr-FR" sz="1000" i="1" dirty="0">
              <a:solidFill>
                <a:srgbClr val="393C40"/>
              </a:solidFill>
            </a:endParaRPr>
          </a:p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endParaRPr lang="fr-FR" sz="1400" dirty="0">
              <a:solidFill>
                <a:srgbClr val="393C40"/>
              </a:solidFill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2E8EFFB7-034B-6B69-7430-8D92E0BC58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4088" y="120363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67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9F7B88B4-1587-BF56-B064-503615BC5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98" y="1086972"/>
            <a:ext cx="5040000" cy="3573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</a:t>
            </a:r>
            <a:r>
              <a:rPr lang="fr-FR" sz="1400" dirty="0">
                <a:solidFill>
                  <a:srgbClr val="393C40"/>
                </a:solidFill>
              </a:rPr>
              <a:t>, scannez le Code QR affiché sur la page « </a:t>
            </a:r>
            <a:r>
              <a:rPr lang="fr-FR" sz="1400" b="1" dirty="0">
                <a:solidFill>
                  <a:srgbClr val="393C40"/>
                </a:solidFill>
              </a:rPr>
              <a:t>Code temporel (TOTP)</a:t>
            </a:r>
            <a:r>
              <a:rPr lang="fr-FR" sz="1400" dirty="0">
                <a:solidFill>
                  <a:srgbClr val="393C40"/>
                </a:solidFill>
              </a:rPr>
              <a:t>» que vous avez activé sur l’ENT précédemment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359999-C492-A785-C7C1-3502616D3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" r="-46"/>
          <a:stretch/>
        </p:blipFill>
        <p:spPr>
          <a:xfrm>
            <a:off x="1065198" y="1383599"/>
            <a:ext cx="3564000" cy="16922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270569-AF93-0DCC-3743-553104B5DF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7669"/>
          <a:stretch/>
        </p:blipFill>
        <p:spPr>
          <a:xfrm>
            <a:off x="1065198" y="3319175"/>
            <a:ext cx="3564000" cy="72017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6BB37333-2494-BC86-BA55-0D4AED2A7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128" y="1203598"/>
            <a:ext cx="360000" cy="3600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1DCA31B9-D52E-B95F-A0D5-8A6D04F39F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" b="-2062"/>
          <a:stretch/>
        </p:blipFill>
        <p:spPr>
          <a:xfrm>
            <a:off x="2699792" y="2069158"/>
            <a:ext cx="854785" cy="17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68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C1396D-757D-0F5E-7636-05EEE08AD262}"/>
              </a:ext>
            </a:extLst>
          </p:cNvPr>
          <p:cNvSpPr/>
          <p:nvPr/>
        </p:nvSpPr>
        <p:spPr>
          <a:xfrm>
            <a:off x="4940098" y="2802550"/>
            <a:ext cx="158273" cy="7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189977"/>
            <a:ext cx="3672408" cy="15930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A votre prochaine connexion nécessitant la double authentification, il vous est demandé de </a:t>
            </a:r>
            <a:r>
              <a:rPr lang="fr-FR" sz="1400" b="1" dirty="0">
                <a:solidFill>
                  <a:srgbClr val="393C40"/>
                </a:solidFill>
              </a:rPr>
              <a:t>renseigner le code à 6 chiffres </a:t>
            </a:r>
            <a:r>
              <a:rPr lang="fr-FR" sz="1400" dirty="0">
                <a:solidFill>
                  <a:srgbClr val="393C40"/>
                </a:solidFill>
              </a:rPr>
              <a:t>généré dans votre </a:t>
            </a:r>
            <a:r>
              <a:rPr lang="fr-FR" sz="1400" b="1" dirty="0">
                <a:solidFill>
                  <a:srgbClr val="393C40"/>
                </a:solidFill>
              </a:rPr>
              <a:t>application de double authentification sur votre smartphone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057" y="1203598"/>
            <a:ext cx="360000" cy="3600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9D92FCB-BE59-D87D-9A5F-0B0463D450AD}"/>
              </a:ext>
            </a:extLst>
          </p:cNvPr>
          <p:cNvGrpSpPr/>
          <p:nvPr/>
        </p:nvGrpSpPr>
        <p:grpSpPr>
          <a:xfrm>
            <a:off x="1223042" y="1203598"/>
            <a:ext cx="2556870" cy="1811116"/>
            <a:chOff x="336742" y="1070570"/>
            <a:chExt cx="5040484" cy="3570343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EE2B1D04-5D91-3123-442C-787F8F8DD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254" t="3973" r="20474" b="44361"/>
            <a:stretch/>
          </p:blipFill>
          <p:spPr>
            <a:xfrm>
              <a:off x="1078473" y="1388254"/>
              <a:ext cx="3565535" cy="1688237"/>
            </a:xfrm>
            <a:prstGeom prst="rect">
              <a:avLst/>
            </a:prstGeom>
          </p:spPr>
        </p:pic>
        <p:sp>
          <p:nvSpPr>
            <p:cNvPr id="8" name="Rectangle à coins arrondis 13">
              <a:extLst>
                <a:ext uri="{FF2B5EF4-FFF2-40B4-BE49-F238E27FC236}">
                  <a16:creationId xmlns:a16="http://schemas.microsoft.com/office/drawing/2014/main" id="{FA2C5F99-F6DE-569F-CB47-C9CE8D9074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8570" y="2339075"/>
              <a:ext cx="2022320" cy="269248"/>
            </a:xfrm>
            <a:prstGeom prst="roundRect">
              <a:avLst>
                <a:gd name="adj" fmla="val 0"/>
              </a:avLst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Graphique 9">
              <a:extLst>
                <a:ext uri="{FF2B5EF4-FFF2-40B4-BE49-F238E27FC236}">
                  <a16:creationId xmlns:a16="http://schemas.microsoft.com/office/drawing/2014/main" id="{C62A2B26-0430-82FA-AC32-D1283E76CAAB}"/>
                </a:ext>
              </a:extLst>
            </p:cNvPr>
            <p:cNvSpPr/>
            <p:nvPr/>
          </p:nvSpPr>
          <p:spPr>
            <a:xfrm>
              <a:off x="336742" y="1070570"/>
              <a:ext cx="5040484" cy="3570343"/>
            </a:xfrm>
            <a:custGeom>
              <a:avLst/>
              <a:gdLst>
                <a:gd name="connsiteX0" fmla="*/ 300484 w 5040484"/>
                <a:gd name="connsiteY0" fmla="*/ 3570536 h 3570343"/>
                <a:gd name="connsiteX1" fmla="*/ 87838 w 5040484"/>
                <a:gd name="connsiteY1" fmla="*/ 3478652 h 3570343"/>
                <a:gd name="connsiteX2" fmla="*/ 1205 w 5040484"/>
                <a:gd name="connsiteY2" fmla="*/ 3255506 h 3570343"/>
                <a:gd name="connsiteX3" fmla="*/ 741526 w 5040484"/>
                <a:gd name="connsiteY3" fmla="*/ 3255506 h 3570343"/>
                <a:gd name="connsiteX4" fmla="*/ 521005 w 5040484"/>
                <a:gd name="connsiteY4" fmla="*/ 3160997 h 3570343"/>
                <a:gd name="connsiteX5" fmla="*/ 426496 w 5040484"/>
                <a:gd name="connsiteY5" fmla="*/ 2940475 h 3570343"/>
                <a:gd name="connsiteX6" fmla="*/ 426496 w 5040484"/>
                <a:gd name="connsiteY6" fmla="*/ 315223 h 3570343"/>
                <a:gd name="connsiteX7" fmla="*/ 521005 w 5040484"/>
                <a:gd name="connsiteY7" fmla="*/ 94700 h 3570343"/>
                <a:gd name="connsiteX8" fmla="*/ 741526 w 5040484"/>
                <a:gd name="connsiteY8" fmla="*/ 193 h 3570343"/>
                <a:gd name="connsiteX9" fmla="*/ 4301369 w 5040484"/>
                <a:gd name="connsiteY9" fmla="*/ 193 h 3570343"/>
                <a:gd name="connsiteX10" fmla="*/ 4521890 w 5040484"/>
                <a:gd name="connsiteY10" fmla="*/ 94700 h 3570343"/>
                <a:gd name="connsiteX11" fmla="*/ 4616399 w 5040484"/>
                <a:gd name="connsiteY11" fmla="*/ 315223 h 3570343"/>
                <a:gd name="connsiteX12" fmla="*/ 4616399 w 5040484"/>
                <a:gd name="connsiteY12" fmla="*/ 2940475 h 3570343"/>
                <a:gd name="connsiteX13" fmla="*/ 4521890 w 5040484"/>
                <a:gd name="connsiteY13" fmla="*/ 3160997 h 3570343"/>
                <a:gd name="connsiteX14" fmla="*/ 4301369 w 5040484"/>
                <a:gd name="connsiteY14" fmla="*/ 3255506 h 3570343"/>
                <a:gd name="connsiteX15" fmla="*/ 5041690 w 5040484"/>
                <a:gd name="connsiteY15" fmla="*/ 3255506 h 3570343"/>
                <a:gd name="connsiteX16" fmla="*/ 4949806 w 5040484"/>
                <a:gd name="connsiteY16" fmla="*/ 3478652 h 3570343"/>
                <a:gd name="connsiteX17" fmla="*/ 4726659 w 5040484"/>
                <a:gd name="connsiteY17" fmla="*/ 3570536 h 3570343"/>
                <a:gd name="connsiteX18" fmla="*/ 2521447 w 5040484"/>
                <a:gd name="connsiteY18" fmla="*/ 3455025 h 3570343"/>
                <a:gd name="connsiteX19" fmla="*/ 2647459 w 5040484"/>
                <a:gd name="connsiteY19" fmla="*/ 3402520 h 3570343"/>
                <a:gd name="connsiteX20" fmla="*/ 2699964 w 5040484"/>
                <a:gd name="connsiteY20" fmla="*/ 3276508 h 3570343"/>
                <a:gd name="connsiteX21" fmla="*/ 2647459 w 5040484"/>
                <a:gd name="connsiteY21" fmla="*/ 3150496 h 3570343"/>
                <a:gd name="connsiteX22" fmla="*/ 2521447 w 5040484"/>
                <a:gd name="connsiteY22" fmla="*/ 3097990 h 3570343"/>
                <a:gd name="connsiteX23" fmla="*/ 2395435 w 5040484"/>
                <a:gd name="connsiteY23" fmla="*/ 3150496 h 3570343"/>
                <a:gd name="connsiteX24" fmla="*/ 2342930 w 5040484"/>
                <a:gd name="connsiteY24" fmla="*/ 3276508 h 3570343"/>
                <a:gd name="connsiteX25" fmla="*/ 2395435 w 5040484"/>
                <a:gd name="connsiteY25" fmla="*/ 3402520 h 3570343"/>
                <a:gd name="connsiteX26" fmla="*/ 2521447 w 5040484"/>
                <a:gd name="connsiteY26" fmla="*/ 3455025 h 3570343"/>
                <a:gd name="connsiteX27" fmla="*/ 741526 w 5040484"/>
                <a:gd name="connsiteY27" fmla="*/ 2940475 h 3570343"/>
                <a:gd name="connsiteX28" fmla="*/ 4301369 w 5040484"/>
                <a:gd name="connsiteY28" fmla="*/ 2940475 h 3570343"/>
                <a:gd name="connsiteX29" fmla="*/ 4301369 w 5040484"/>
                <a:gd name="connsiteY29" fmla="*/ 315223 h 3570343"/>
                <a:gd name="connsiteX30" fmla="*/ 741526 w 5040484"/>
                <a:gd name="connsiteY30" fmla="*/ 315223 h 3570343"/>
                <a:gd name="connsiteX31" fmla="*/ 741526 w 5040484"/>
                <a:gd name="connsiteY31" fmla="*/ 2940475 h 3570343"/>
                <a:gd name="connsiteX32" fmla="*/ 741526 w 5040484"/>
                <a:gd name="connsiteY32" fmla="*/ 315223 h 357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0484" h="3570343">
                  <a:moveTo>
                    <a:pt x="300484" y="3570536"/>
                  </a:moveTo>
                  <a:cubicBezTo>
                    <a:pt x="216476" y="3570536"/>
                    <a:pt x="145594" y="3539915"/>
                    <a:pt x="87838" y="3478652"/>
                  </a:cubicBezTo>
                  <a:cubicBezTo>
                    <a:pt x="30083" y="3417389"/>
                    <a:pt x="1205" y="3343021"/>
                    <a:pt x="1205" y="3255506"/>
                  </a:cubicBezTo>
                  <a:lnTo>
                    <a:pt x="741526" y="3255506"/>
                  </a:lnTo>
                  <a:cubicBezTo>
                    <a:pt x="657518" y="3255506"/>
                    <a:pt x="584011" y="3224003"/>
                    <a:pt x="521005" y="3160997"/>
                  </a:cubicBezTo>
                  <a:cubicBezTo>
                    <a:pt x="457999" y="3097990"/>
                    <a:pt x="426496" y="3024483"/>
                    <a:pt x="426496" y="2940475"/>
                  </a:cubicBezTo>
                  <a:lnTo>
                    <a:pt x="426496" y="315223"/>
                  </a:lnTo>
                  <a:cubicBezTo>
                    <a:pt x="426496" y="231215"/>
                    <a:pt x="457999" y="157708"/>
                    <a:pt x="521005" y="94700"/>
                  </a:cubicBezTo>
                  <a:cubicBezTo>
                    <a:pt x="584011" y="31696"/>
                    <a:pt x="657518" y="193"/>
                    <a:pt x="741526" y="193"/>
                  </a:cubicBezTo>
                  <a:lnTo>
                    <a:pt x="4301369" y="193"/>
                  </a:lnTo>
                  <a:cubicBezTo>
                    <a:pt x="4385377" y="193"/>
                    <a:pt x="4458884" y="31696"/>
                    <a:pt x="4521890" y="94700"/>
                  </a:cubicBezTo>
                  <a:cubicBezTo>
                    <a:pt x="4584896" y="157708"/>
                    <a:pt x="4616399" y="231215"/>
                    <a:pt x="4616399" y="315223"/>
                  </a:cubicBezTo>
                  <a:lnTo>
                    <a:pt x="4616399" y="2940475"/>
                  </a:lnTo>
                  <a:cubicBezTo>
                    <a:pt x="4616399" y="3024483"/>
                    <a:pt x="4584896" y="3097990"/>
                    <a:pt x="4521890" y="3160997"/>
                  </a:cubicBezTo>
                  <a:cubicBezTo>
                    <a:pt x="4458884" y="3224003"/>
                    <a:pt x="4385377" y="3255506"/>
                    <a:pt x="4301369" y="3255506"/>
                  </a:cubicBezTo>
                  <a:lnTo>
                    <a:pt x="5041690" y="3255506"/>
                  </a:lnTo>
                  <a:cubicBezTo>
                    <a:pt x="5041690" y="3343021"/>
                    <a:pt x="5011069" y="3417389"/>
                    <a:pt x="4949806" y="3478652"/>
                  </a:cubicBezTo>
                  <a:cubicBezTo>
                    <a:pt x="4888543" y="3539915"/>
                    <a:pt x="4814175" y="3570536"/>
                    <a:pt x="4726659" y="3570536"/>
                  </a:cubicBezTo>
                  <a:close/>
                  <a:moveTo>
                    <a:pt x="2521447" y="3455025"/>
                  </a:moveTo>
                  <a:cubicBezTo>
                    <a:pt x="2570445" y="3455025"/>
                    <a:pt x="2612449" y="3437530"/>
                    <a:pt x="2647459" y="3402520"/>
                  </a:cubicBezTo>
                  <a:cubicBezTo>
                    <a:pt x="2682470" y="3367510"/>
                    <a:pt x="2699964" y="3325505"/>
                    <a:pt x="2699964" y="3276508"/>
                  </a:cubicBezTo>
                  <a:cubicBezTo>
                    <a:pt x="2699964" y="3227510"/>
                    <a:pt x="2682470" y="3185506"/>
                    <a:pt x="2647459" y="3150496"/>
                  </a:cubicBezTo>
                  <a:cubicBezTo>
                    <a:pt x="2612449" y="3115485"/>
                    <a:pt x="2570445" y="3097990"/>
                    <a:pt x="2521447" y="3097990"/>
                  </a:cubicBezTo>
                  <a:cubicBezTo>
                    <a:pt x="2472449" y="3097990"/>
                    <a:pt x="2430445" y="3115485"/>
                    <a:pt x="2395435" y="3150496"/>
                  </a:cubicBezTo>
                  <a:cubicBezTo>
                    <a:pt x="2360425" y="3185506"/>
                    <a:pt x="2342930" y="3227510"/>
                    <a:pt x="2342930" y="3276508"/>
                  </a:cubicBezTo>
                  <a:cubicBezTo>
                    <a:pt x="2342930" y="3325505"/>
                    <a:pt x="2360425" y="3367510"/>
                    <a:pt x="2395435" y="3402520"/>
                  </a:cubicBezTo>
                  <a:cubicBezTo>
                    <a:pt x="2430445" y="3437530"/>
                    <a:pt x="2472449" y="3455025"/>
                    <a:pt x="2521447" y="3455025"/>
                  </a:cubicBezTo>
                  <a:close/>
                  <a:moveTo>
                    <a:pt x="741526" y="2940475"/>
                  </a:moveTo>
                  <a:lnTo>
                    <a:pt x="4301369" y="2940475"/>
                  </a:lnTo>
                  <a:lnTo>
                    <a:pt x="4301369" y="315223"/>
                  </a:lnTo>
                  <a:lnTo>
                    <a:pt x="741526" y="315223"/>
                  </a:lnTo>
                  <a:close/>
                  <a:moveTo>
                    <a:pt x="741526" y="2940475"/>
                  </a:moveTo>
                  <a:lnTo>
                    <a:pt x="741526" y="315223"/>
                  </a:lnTo>
                  <a:close/>
                </a:path>
              </a:pathLst>
            </a:custGeom>
            <a:solidFill>
              <a:srgbClr val="000000"/>
            </a:solidFill>
            <a:ln w="1049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86C6EF-ACBA-9F38-F745-069DB855842D}"/>
              </a:ext>
            </a:extLst>
          </p:cNvPr>
          <p:cNvGrpSpPr/>
          <p:nvPr/>
        </p:nvGrpSpPr>
        <p:grpSpPr>
          <a:xfrm>
            <a:off x="5940152" y="1203598"/>
            <a:ext cx="1828148" cy="1693885"/>
            <a:chOff x="907316" y="1203598"/>
            <a:chExt cx="1828148" cy="169388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D229376-36AD-A430-A488-10F3CD2E2A0B}"/>
                </a:ext>
              </a:extLst>
            </p:cNvPr>
            <p:cNvGrpSpPr/>
            <p:nvPr/>
          </p:nvGrpSpPr>
          <p:grpSpPr>
            <a:xfrm>
              <a:off x="907316" y="1203598"/>
              <a:ext cx="1828148" cy="1693885"/>
              <a:chOff x="907316" y="1203598"/>
              <a:chExt cx="1828148" cy="169388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D7DF52-1622-E832-F694-CF2BB2BAF4A1}"/>
                  </a:ext>
                </a:extLst>
              </p:cNvPr>
              <p:cNvSpPr/>
              <p:nvPr/>
            </p:nvSpPr>
            <p:spPr>
              <a:xfrm>
                <a:off x="907316" y="2730606"/>
                <a:ext cx="50062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5" name="Graphique 14">
                <a:extLst>
                  <a:ext uri="{FF2B5EF4-FFF2-40B4-BE49-F238E27FC236}">
                    <a16:creationId xmlns:a16="http://schemas.microsoft.com/office/drawing/2014/main" id="{BB7FC9A9-FAA7-84F4-BB06-AF6DF0FA76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b="50248"/>
              <a:stretch/>
            </p:blipFill>
            <p:spPr>
              <a:xfrm>
                <a:off x="1103991" y="1301877"/>
                <a:ext cx="1548000" cy="1584175"/>
              </a:xfrm>
              <a:prstGeom prst="rect">
                <a:avLst/>
              </a:prstGeom>
            </p:spPr>
          </p:pic>
          <p:pic>
            <p:nvPicPr>
              <p:cNvPr id="16" name="Graphique 15">
                <a:extLst>
                  <a:ext uri="{FF2B5EF4-FFF2-40B4-BE49-F238E27FC236}">
                    <a16:creationId xmlns:a16="http://schemas.microsoft.com/office/drawing/2014/main" id="{C84B3D2F-C154-5200-8688-F6831D885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b="52948"/>
              <a:stretch/>
            </p:blipFill>
            <p:spPr>
              <a:xfrm>
                <a:off x="979987" y="1203598"/>
                <a:ext cx="1755477" cy="16938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305BCAE-48F3-8BCB-1BA0-B1B082224EF2}"/>
                </a:ext>
              </a:extLst>
            </p:cNvPr>
            <p:cNvSpPr txBox="1"/>
            <p:nvPr/>
          </p:nvSpPr>
          <p:spPr>
            <a:xfrm>
              <a:off x="1742733" y="2456160"/>
              <a:ext cx="522087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err="1">
                  <a:solidFill>
                    <a:schemeClr val="tx1"/>
                  </a:solidFill>
                </a:rPr>
                <a:t>pnom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5E377619-AE88-1C41-82A9-23A11C3EB471}"/>
              </a:ext>
            </a:extLst>
          </p:cNvPr>
          <p:cNvSpPr>
            <a:spLocks noChangeAspect="1"/>
          </p:cNvSpPr>
          <p:nvPr/>
        </p:nvSpPr>
        <p:spPr>
          <a:xfrm>
            <a:off x="6195740" y="2627986"/>
            <a:ext cx="543297" cy="18008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56196B-9142-9C96-CBE1-90EB12CE2C0C}"/>
              </a:ext>
            </a:extLst>
          </p:cNvPr>
          <p:cNvSpPr/>
          <p:nvPr/>
        </p:nvSpPr>
        <p:spPr>
          <a:xfrm>
            <a:off x="4940099" y="4186547"/>
            <a:ext cx="4203902" cy="422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F1E4E596-CFAA-EA3B-DDE1-884CE3782532}"/>
              </a:ext>
            </a:extLst>
          </p:cNvPr>
          <p:cNvSpPr txBox="1">
            <a:spLocks/>
          </p:cNvSpPr>
          <p:nvPr/>
        </p:nvSpPr>
        <p:spPr>
          <a:xfrm>
            <a:off x="5399578" y="3189977"/>
            <a:ext cx="3796155" cy="1888411"/>
          </a:xfrm>
          <a:prstGeom prst="rect">
            <a:avLst/>
          </a:prstGeom>
          <a:noFill/>
        </p:spPr>
        <p:txBody>
          <a:bodyPr vert="horz" lIns="80583" tIns="40290" rIns="80583" bIns="40290" rtlCol="0">
            <a:no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r>
              <a:rPr lang="fr-FR" sz="1400" dirty="0">
                <a:solidFill>
                  <a:srgbClr val="393C40"/>
                </a:solidFill>
              </a:rPr>
              <a:t>Rendez-vous dans </a:t>
            </a:r>
            <a:r>
              <a:rPr lang="fr-FR" sz="1400" b="1" dirty="0">
                <a:solidFill>
                  <a:srgbClr val="393C40"/>
                </a:solidFill>
              </a:rPr>
              <a:t>votre application de double authentification </a:t>
            </a:r>
            <a:r>
              <a:rPr lang="fr-FR" sz="1400" dirty="0">
                <a:solidFill>
                  <a:srgbClr val="393C40"/>
                </a:solidFill>
              </a:rPr>
              <a:t>et saisissez sur l’ordinateur le </a:t>
            </a:r>
            <a:r>
              <a:rPr lang="fr-FR" sz="1400" b="1" dirty="0">
                <a:solidFill>
                  <a:srgbClr val="393C40"/>
                </a:solidFill>
              </a:rPr>
              <a:t>code à 6 chiffres</a:t>
            </a:r>
          </a:p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endParaRPr lang="fr-FR" i="1" dirty="0"/>
          </a:p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r>
              <a:rPr lang="fr-FR" i="1" dirty="0"/>
              <a:t>Les 6 chiffres sont renouvelés toutes les 30 secs</a:t>
            </a:r>
            <a:endParaRPr lang="fr-FR" sz="1400" i="1" dirty="0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542B6058-2968-60B6-B702-550149E62F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9578" y="4217996"/>
            <a:ext cx="360000" cy="3600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B9406B1F-85E0-FF1C-B8A4-6B4F572FD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9578" y="12035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45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3</a:t>
            </a:r>
            <a:r>
              <a:rPr lang="fr-FR" sz="4000" b="1" baseline="30000" dirty="0">
                <a:latin typeface="Century Gothic" panose="020B0502020202020204" pitchFamily="34" charset="0"/>
              </a:rPr>
              <a:t>ème</a:t>
            </a:r>
            <a:r>
              <a:rPr lang="fr-FR" sz="4000" b="1" dirty="0">
                <a:latin typeface="Century Gothic" panose="020B0502020202020204" pitchFamily="34" charset="0"/>
              </a:rPr>
              <a:t> Méthode</a:t>
            </a:r>
          </a:p>
          <a:p>
            <a:pPr algn="ctr"/>
            <a:endParaRPr lang="fr-FR" sz="4000" b="1" dirty="0">
              <a:latin typeface="Century Gothic" panose="020B0502020202020204" pitchFamily="34" charset="0"/>
            </a:endParaRPr>
          </a:p>
          <a:p>
            <a:pPr algn="ctr"/>
            <a:endParaRPr lang="fr-FR" sz="40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CODE PAR SMS</a:t>
            </a:r>
          </a:p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(</a:t>
            </a:r>
            <a:r>
              <a:rPr lang="fr-FR" sz="2800" b="1" dirty="0"/>
              <a:t>seulement pour les personnels de l'université</a:t>
            </a:r>
            <a:r>
              <a:rPr lang="fr-FR" sz="2800" b="1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3640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1AD7268-3464-10AB-81A6-F752EDBDC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0" r="23573" b="6766"/>
          <a:stretch/>
        </p:blipFill>
        <p:spPr>
          <a:xfrm>
            <a:off x="822240" y="2963706"/>
            <a:ext cx="3851920" cy="17041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B05B48-8A64-459A-EFD5-AB0F72AE6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833" b="53573"/>
          <a:stretch/>
        </p:blipFill>
        <p:spPr>
          <a:xfrm>
            <a:off x="831634" y="1148386"/>
            <a:ext cx="4320000" cy="1466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84F45F-22CA-554E-AE54-79F310F26E0F}"/>
              </a:ext>
            </a:extLst>
          </p:cNvPr>
          <p:cNvSpPr/>
          <p:nvPr/>
        </p:nvSpPr>
        <p:spPr>
          <a:xfrm>
            <a:off x="5292080" y="4411233"/>
            <a:ext cx="3851920" cy="44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Code par SMS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le menu « </a:t>
            </a:r>
            <a:r>
              <a:rPr lang="fr-FR" sz="1400" b="1" dirty="0">
                <a:solidFill>
                  <a:srgbClr val="393C40"/>
                </a:solidFill>
              </a:rPr>
              <a:t>Code par SMS </a:t>
            </a:r>
            <a:r>
              <a:rPr lang="fr-FR" sz="1400" dirty="0">
                <a:solidFill>
                  <a:srgbClr val="393C40"/>
                </a:solidFill>
              </a:rPr>
              <a:t>», puis cliquez sur le bouton « </a:t>
            </a:r>
            <a:r>
              <a:rPr lang="fr-FR" sz="1400" b="1" dirty="0">
                <a:solidFill>
                  <a:srgbClr val="393C40"/>
                </a:solidFill>
              </a:rPr>
              <a:t>Activer</a:t>
            </a:r>
            <a:r>
              <a:rPr lang="fr-FR" sz="1400" dirty="0">
                <a:solidFill>
                  <a:srgbClr val="393C40"/>
                </a:solidFill>
              </a:rPr>
              <a:t> 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b="1" dirty="0">
                <a:solidFill>
                  <a:srgbClr val="393C40"/>
                </a:solidFill>
              </a:rPr>
              <a:t>Saisissez</a:t>
            </a:r>
            <a:r>
              <a:rPr lang="fr-FR" sz="1400" dirty="0">
                <a:solidFill>
                  <a:srgbClr val="393C40"/>
                </a:solidFill>
              </a:rPr>
              <a:t> le </a:t>
            </a:r>
            <a:r>
              <a:rPr lang="fr-FR" sz="1400" b="1" dirty="0">
                <a:solidFill>
                  <a:srgbClr val="393C40"/>
                </a:solidFill>
              </a:rPr>
              <a:t>numéro de téléphone </a:t>
            </a:r>
            <a:r>
              <a:rPr lang="fr-FR" sz="1400" dirty="0">
                <a:solidFill>
                  <a:srgbClr val="393C40"/>
                </a:solidFill>
              </a:rPr>
              <a:t>sur lequel seront envoyés les codes par SMS,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puis cliquez sur le bouton « </a:t>
            </a:r>
            <a:r>
              <a:rPr lang="fr-FR" sz="1400" b="1" dirty="0">
                <a:solidFill>
                  <a:srgbClr val="393C40"/>
                </a:solidFill>
              </a:rPr>
              <a:t>Enregistrer</a:t>
            </a:r>
            <a:r>
              <a:rPr lang="fr-FR" sz="1400" dirty="0">
                <a:solidFill>
                  <a:srgbClr val="393C40"/>
                </a:solidFill>
              </a:rPr>
              <a:t> 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>
                <a:solidFill>
                  <a:srgbClr val="393C40"/>
                </a:solidFill>
              </a:rPr>
              <a:t>Etape à ne réaliser </a:t>
            </a:r>
            <a:r>
              <a:rPr lang="fr-FR" b="1" i="1" dirty="0">
                <a:solidFill>
                  <a:srgbClr val="393C40"/>
                </a:solidFill>
              </a:rPr>
              <a:t>qu’une seule fois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D2AE3BEB-F987-DD8E-7402-93EDCD269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2931790"/>
            <a:ext cx="360000" cy="360000"/>
          </a:xfrm>
          <a:prstGeom prst="rect">
            <a:avLst/>
          </a:prstGeom>
        </p:spPr>
      </p:pic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id="{6518C92E-9EB5-A899-0D10-DF7684581CF3}"/>
              </a:ext>
            </a:extLst>
          </p:cNvPr>
          <p:cNvSpPr>
            <a:spLocks noChangeAspect="1"/>
          </p:cNvSpPr>
          <p:nvPr/>
        </p:nvSpPr>
        <p:spPr>
          <a:xfrm>
            <a:off x="825412" y="2221870"/>
            <a:ext cx="1087372" cy="232509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FCDCE8D1-A5F1-8596-5799-E6EB495BB7E4}"/>
              </a:ext>
            </a:extLst>
          </p:cNvPr>
          <p:cNvSpPr>
            <a:spLocks noChangeAspect="1"/>
          </p:cNvSpPr>
          <p:nvPr/>
        </p:nvSpPr>
        <p:spPr>
          <a:xfrm>
            <a:off x="2683169" y="2031638"/>
            <a:ext cx="587607" cy="20591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B5D8653C-9E8F-5283-6BBD-F94DA857C6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2994" y="4451578"/>
            <a:ext cx="360000" cy="36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6AE7935-7299-8D6E-0EF0-0B10A227B4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4053" y="3815772"/>
            <a:ext cx="2295939" cy="775109"/>
          </a:xfrm>
          <a:prstGeom prst="rect">
            <a:avLst/>
          </a:prstGeom>
        </p:spPr>
      </p:pic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4B67B81A-1905-19CB-4364-776E949488A5}"/>
              </a:ext>
            </a:extLst>
          </p:cNvPr>
          <p:cNvSpPr>
            <a:spLocks noChangeAspect="1"/>
          </p:cNvSpPr>
          <p:nvPr/>
        </p:nvSpPr>
        <p:spPr>
          <a:xfrm>
            <a:off x="2797719" y="4042705"/>
            <a:ext cx="1689573" cy="252157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E6435C-EE61-19FC-D527-DDA89FDAD7B0}"/>
              </a:ext>
            </a:extLst>
          </p:cNvPr>
          <p:cNvSpPr txBox="1"/>
          <p:nvPr/>
        </p:nvSpPr>
        <p:spPr>
          <a:xfrm>
            <a:off x="2845337" y="4157159"/>
            <a:ext cx="792088" cy="92333"/>
          </a:xfrm>
          <a:prstGeom prst="rect">
            <a:avLst/>
          </a:prstGeom>
          <a:solidFill>
            <a:srgbClr val="EEEEF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tx1"/>
                </a:solidFill>
              </a:rPr>
              <a:t>06 .. .. .. ..</a:t>
            </a:r>
          </a:p>
        </p:txBody>
      </p:sp>
    </p:spTree>
    <p:extLst>
      <p:ext uri="{BB962C8B-B14F-4D97-AF65-F5344CB8AC3E}">
        <p14:creationId xmlns:p14="http://schemas.microsoft.com/office/powerpoint/2010/main" val="2590475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2213BD9-DA6C-EDC1-5170-CA9C2467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813" r="21651" b="38797"/>
          <a:stretch/>
        </p:blipFill>
        <p:spPr>
          <a:xfrm>
            <a:off x="1076253" y="1303799"/>
            <a:ext cx="3567755" cy="193525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F764D3E-D26B-9C40-614F-9EE34414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766" y="987574"/>
            <a:ext cx="5112330" cy="3573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le Code par SMS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A votre prochaine connexion nécessitant la double authentification, il vous est </a:t>
            </a:r>
            <a:r>
              <a:rPr lang="fr-FR" sz="1400">
                <a:solidFill>
                  <a:srgbClr val="393C40"/>
                </a:solidFill>
              </a:rPr>
              <a:t>demandé un </a:t>
            </a:r>
            <a:r>
              <a:rPr lang="fr-FR" sz="1400" b="1" dirty="0">
                <a:solidFill>
                  <a:srgbClr val="393C40"/>
                </a:solidFill>
              </a:rPr>
              <a:t>code d’authentification à 6 chiffres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1239070"/>
            <a:ext cx="360000" cy="360000"/>
          </a:xfrm>
          <a:prstGeom prst="rect">
            <a:avLst/>
          </a:prstGeom>
        </p:spPr>
      </p:pic>
      <p:sp>
        <p:nvSpPr>
          <p:cNvPr id="23" name="Rectangle à coins arrondis 13">
            <a:extLst>
              <a:ext uri="{FF2B5EF4-FFF2-40B4-BE49-F238E27FC236}">
                <a16:creationId xmlns:a16="http://schemas.microsoft.com/office/drawing/2014/main" id="{5F49AB15-CFDD-740D-5016-27063ACF26F3}"/>
              </a:ext>
            </a:extLst>
          </p:cNvPr>
          <p:cNvSpPr>
            <a:spLocks noChangeAspect="1"/>
          </p:cNvSpPr>
          <p:nvPr/>
        </p:nvSpPr>
        <p:spPr>
          <a:xfrm>
            <a:off x="1164764" y="2395730"/>
            <a:ext cx="2038481" cy="257553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422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12295524-0826-8E6B-B766-49F1BE09F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1133"/>
          <a:stretch/>
        </p:blipFill>
        <p:spPr>
          <a:xfrm>
            <a:off x="899913" y="1152000"/>
            <a:ext cx="2319312" cy="18517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le Code par SMS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A votre prochaine connexion nécessitant la double authentification, il vous sera demandé de </a:t>
            </a:r>
            <a:r>
              <a:rPr lang="fr-FR" sz="1400" b="1" dirty="0">
                <a:solidFill>
                  <a:srgbClr val="393C40"/>
                </a:solidFill>
              </a:rPr>
              <a:t>renseigner le code à 6 chiffres envoyé par SMS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Vous devrez </a:t>
            </a:r>
            <a:r>
              <a:rPr lang="fr-FR" sz="1400" b="1" dirty="0">
                <a:solidFill>
                  <a:srgbClr val="393C40"/>
                </a:solidFill>
              </a:rPr>
              <a:t>renseigner</a:t>
            </a:r>
            <a:r>
              <a:rPr lang="fr-FR" sz="1400" dirty="0">
                <a:solidFill>
                  <a:srgbClr val="393C40"/>
                </a:solidFill>
              </a:rPr>
              <a:t> ces </a:t>
            </a:r>
            <a:r>
              <a:rPr lang="fr-FR" sz="1400" b="1" dirty="0">
                <a:solidFill>
                  <a:srgbClr val="393C40"/>
                </a:solidFill>
              </a:rPr>
              <a:t>6 chiffres</a:t>
            </a:r>
            <a:r>
              <a:rPr lang="fr-FR" sz="1400" dirty="0">
                <a:solidFill>
                  <a:srgbClr val="393C40"/>
                </a:solidFill>
              </a:rPr>
              <a:t> dans la fenêtre ouverte </a:t>
            </a:r>
            <a:r>
              <a:rPr lang="fr-FR" sz="1400" b="1" dirty="0">
                <a:solidFill>
                  <a:srgbClr val="393C40"/>
                </a:solidFill>
              </a:rPr>
              <a:t>sur votre ordinateur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28" name="Rectangle à coins arrondis 13">
            <a:extLst>
              <a:ext uri="{FF2B5EF4-FFF2-40B4-BE49-F238E27FC236}">
                <a16:creationId xmlns:a16="http://schemas.microsoft.com/office/drawing/2014/main" id="{E941D4C0-6D91-90EF-98D3-8B36977BBA5F}"/>
              </a:ext>
            </a:extLst>
          </p:cNvPr>
          <p:cNvSpPr>
            <a:spLocks noChangeAspect="1"/>
          </p:cNvSpPr>
          <p:nvPr/>
        </p:nvSpPr>
        <p:spPr>
          <a:xfrm>
            <a:off x="1440096" y="1815576"/>
            <a:ext cx="463915" cy="17396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5099A02-BF95-19DD-08F1-6417CB1B5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128" y="1243414"/>
            <a:ext cx="360000" cy="3600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2CBFBB1-39A5-567A-9F05-82440D7BD906}"/>
              </a:ext>
            </a:extLst>
          </p:cNvPr>
          <p:cNvGrpSpPr/>
          <p:nvPr/>
        </p:nvGrpSpPr>
        <p:grpSpPr>
          <a:xfrm>
            <a:off x="899913" y="3393126"/>
            <a:ext cx="2015903" cy="1408915"/>
            <a:chOff x="323766" y="987574"/>
            <a:chExt cx="5112330" cy="3573010"/>
          </a:xfrm>
        </p:grpSpPr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0A7A05CD-B513-5CD9-025F-A1E133ACC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254" t="3973" r="20474" b="44361"/>
            <a:stretch/>
          </p:blipFill>
          <p:spPr>
            <a:xfrm>
              <a:off x="1083553" y="1366178"/>
              <a:ext cx="3704471" cy="1754022"/>
            </a:xfrm>
            <a:prstGeom prst="rect">
              <a:avLst/>
            </a:prstGeom>
          </p:spPr>
        </p:pic>
        <p:sp>
          <p:nvSpPr>
            <p:cNvPr id="9" name="Rectangle à coins arrondis 13">
              <a:extLst>
                <a:ext uri="{FF2B5EF4-FFF2-40B4-BE49-F238E27FC236}">
                  <a16:creationId xmlns:a16="http://schemas.microsoft.com/office/drawing/2014/main" id="{8B92AB1A-1B64-5827-A4B9-0E3E43B1A6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109" y="2363346"/>
              <a:ext cx="2125982" cy="272792"/>
            </a:xfrm>
            <a:prstGeom prst="roundRect">
              <a:avLst>
                <a:gd name="adj" fmla="val 0"/>
              </a:avLst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5B7258B5-192A-4436-C65A-E76D6BFB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3766" y="987574"/>
              <a:ext cx="5112330" cy="3573010"/>
            </a:xfrm>
            <a:prstGeom prst="rect">
              <a:avLst/>
            </a:prstGeom>
          </p:spPr>
        </p:pic>
      </p:grp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31F47C4-D1B1-AB97-F922-8F8C440AA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4088" y="34054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51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 &amp; ressources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73543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L’application « Authentification renforcée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l’ENT, rendez-vous sur l’application « </a:t>
            </a:r>
            <a:r>
              <a:rPr lang="fr-FR" sz="1400" b="1" dirty="0">
                <a:solidFill>
                  <a:srgbClr val="393C40"/>
                </a:solidFill>
              </a:rPr>
              <a:t>Authentification renforcée </a:t>
            </a:r>
            <a:r>
              <a:rPr lang="fr-FR" sz="1400" dirty="0">
                <a:solidFill>
                  <a:srgbClr val="393C40"/>
                </a:solidFill>
              </a:rPr>
              <a:t>»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Vous êtes dirigé vers la </a:t>
            </a:r>
            <a:r>
              <a:rPr lang="fr-FR" sz="1400" b="1" dirty="0">
                <a:solidFill>
                  <a:srgbClr val="393C40"/>
                </a:solidFill>
              </a:rPr>
              <a:t>page d’authentification renforcée </a:t>
            </a:r>
            <a:r>
              <a:rPr lang="fr-FR" sz="1400" dirty="0">
                <a:solidFill>
                  <a:srgbClr val="393C40"/>
                </a:solidFill>
              </a:rPr>
              <a:t>de Paris 1 « </a:t>
            </a:r>
            <a:r>
              <a:rPr lang="fr-FR" sz="1400" b="1" dirty="0">
                <a:solidFill>
                  <a:srgbClr val="393C40"/>
                </a:solidFill>
              </a:rPr>
              <a:t>ESUP OTP Manager </a:t>
            </a:r>
            <a:r>
              <a:rPr lang="fr-FR" sz="1400" dirty="0">
                <a:solidFill>
                  <a:srgbClr val="393C4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b="1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Cette page vous permet de renseigner les informations nécessaires à la double authentification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315D3B9-2EC2-2FB2-A93A-27197FD36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88" y="2643798"/>
            <a:ext cx="360000" cy="3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4BE871-381E-CF80-D3A8-8587B49ADB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03" t="11307" r="6240"/>
          <a:stretch/>
        </p:blipFill>
        <p:spPr>
          <a:xfrm>
            <a:off x="827584" y="2347933"/>
            <a:ext cx="4248472" cy="24278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1B0889-6491-7A2B-970E-C703229A0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1139577"/>
            <a:ext cx="24574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756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FBF6551-1B4E-1F79-357D-119D9D94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97" b="31798"/>
          <a:stretch/>
        </p:blipFill>
        <p:spPr>
          <a:xfrm>
            <a:off x="827584" y="1152000"/>
            <a:ext cx="3744416" cy="350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2449E6-F5F3-BD7D-0EE3-87AEEAEEEDFF}"/>
              </a:ext>
            </a:extLst>
          </p:cNvPr>
          <p:cNvSpPr/>
          <p:nvPr/>
        </p:nvSpPr>
        <p:spPr>
          <a:xfrm>
            <a:off x="5292080" y="3651870"/>
            <a:ext cx="3851920" cy="841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Définir ses préférences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Dans le menu « </a:t>
            </a:r>
            <a:r>
              <a:rPr lang="fr-FR" sz="1400" b="1" dirty="0">
                <a:solidFill>
                  <a:srgbClr val="393C40"/>
                </a:solidFill>
              </a:rPr>
              <a:t>Préférences</a:t>
            </a:r>
            <a:r>
              <a:rPr lang="fr-FR" sz="1400" dirty="0">
                <a:solidFill>
                  <a:srgbClr val="393C40"/>
                </a:solidFill>
              </a:rPr>
              <a:t> », vous pouvez </a:t>
            </a:r>
            <a:r>
              <a:rPr lang="fr-FR" sz="1400" b="1" dirty="0">
                <a:solidFill>
                  <a:srgbClr val="393C40"/>
                </a:solidFill>
              </a:rPr>
              <a:t>définir les modes à activer</a:t>
            </a:r>
            <a:r>
              <a:rPr lang="fr-FR" sz="1400" dirty="0">
                <a:solidFill>
                  <a:srgbClr val="393C40"/>
                </a:solidFill>
              </a:rPr>
              <a:t> pour la double authentification parmi 3 choix :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336"/>
              </a:spcBef>
              <a:buFontTx/>
              <a:buChar char="-"/>
            </a:pPr>
            <a:r>
              <a:rPr lang="fr-FR" sz="1400" dirty="0">
                <a:solidFill>
                  <a:srgbClr val="393C40"/>
                </a:solidFill>
              </a:rPr>
              <a:t>Notification / Push</a:t>
            </a:r>
          </a:p>
          <a:p>
            <a:pPr marL="285750" indent="-285750">
              <a:lnSpc>
                <a:spcPct val="120000"/>
              </a:lnSpc>
              <a:spcBef>
                <a:spcPts val="336"/>
              </a:spcBef>
              <a:buFontTx/>
              <a:buChar char="-"/>
            </a:pPr>
            <a:r>
              <a:rPr lang="fr-FR" sz="1400" dirty="0">
                <a:solidFill>
                  <a:srgbClr val="393C40"/>
                </a:solidFill>
              </a:rPr>
              <a:t>Code Temporel (TOTP)</a:t>
            </a:r>
          </a:p>
          <a:p>
            <a:pPr marL="285750" indent="-285750">
              <a:lnSpc>
                <a:spcPct val="120000"/>
              </a:lnSpc>
              <a:spcBef>
                <a:spcPts val="336"/>
              </a:spcBef>
              <a:buFontTx/>
              <a:buChar char="-"/>
            </a:pPr>
            <a:r>
              <a:rPr lang="fr-FR" sz="1400" dirty="0">
                <a:solidFill>
                  <a:srgbClr val="393C40"/>
                </a:solidFill>
              </a:rPr>
              <a:t>Code par SMS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/>
              <a:t>Il est vivement conseillé d’activer au moins 2 modes de connexion pour la double authentification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2143B2B7-8911-29BF-F621-A34E4F2AC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3889074"/>
            <a:ext cx="360000" cy="360000"/>
          </a:xfrm>
          <a:prstGeom prst="rect">
            <a:avLst/>
          </a:prstGeom>
        </p:spPr>
      </p:pic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1BDBA7EB-CD43-BFD6-698F-05A4BFECE904}"/>
              </a:ext>
            </a:extLst>
          </p:cNvPr>
          <p:cNvSpPr>
            <a:spLocks noChangeAspect="1"/>
          </p:cNvSpPr>
          <p:nvPr/>
        </p:nvSpPr>
        <p:spPr>
          <a:xfrm>
            <a:off x="827584" y="2139702"/>
            <a:ext cx="2117392" cy="1584176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4046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63779A5-D15B-CB7F-91F1-961A1FB7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88"/>
          <a:stretch/>
        </p:blipFill>
        <p:spPr>
          <a:xfrm>
            <a:off x="827584" y="1131590"/>
            <a:ext cx="3523564" cy="2023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2449E6-F5F3-BD7D-0EE3-87AEEAEEEDFF}"/>
              </a:ext>
            </a:extLst>
          </p:cNvPr>
          <p:cNvSpPr/>
          <p:nvPr/>
        </p:nvSpPr>
        <p:spPr>
          <a:xfrm>
            <a:off x="5292080" y="3935702"/>
            <a:ext cx="385192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notification / Push dans l’ENT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le menu « </a:t>
            </a:r>
            <a:r>
              <a:rPr lang="fr-FR" sz="1400" b="1" dirty="0">
                <a:solidFill>
                  <a:srgbClr val="393C40"/>
                </a:solidFill>
              </a:rPr>
              <a:t>Notification / Push </a:t>
            </a:r>
            <a:r>
              <a:rPr lang="fr-FR" sz="1400" dirty="0">
                <a:solidFill>
                  <a:srgbClr val="393C40"/>
                </a:solidFill>
              </a:rPr>
              <a:t>», puis cliquez sur le bouton « </a:t>
            </a:r>
            <a:r>
              <a:rPr lang="fr-FR" sz="1400" b="1" dirty="0">
                <a:solidFill>
                  <a:srgbClr val="393C40"/>
                </a:solidFill>
              </a:rPr>
              <a:t>Activer</a:t>
            </a:r>
            <a:r>
              <a:rPr lang="fr-FR" sz="1400" dirty="0">
                <a:solidFill>
                  <a:srgbClr val="393C40"/>
                </a:solidFill>
              </a:rPr>
              <a:t> 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 </a:t>
            </a:r>
            <a:r>
              <a:rPr lang="fr-FR" sz="1400" b="1" dirty="0">
                <a:solidFill>
                  <a:srgbClr val="393C40"/>
                </a:solidFill>
              </a:rPr>
              <a:t>Code QR </a:t>
            </a:r>
            <a:r>
              <a:rPr lang="fr-FR" sz="1400" dirty="0">
                <a:solidFill>
                  <a:srgbClr val="393C40"/>
                </a:solidFill>
              </a:rPr>
              <a:t>est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dirty="0">
                <a:solidFill>
                  <a:srgbClr val="393C40"/>
                </a:solidFill>
              </a:rPr>
              <a:t>généré et doit être scanné à l’aide de l’application « 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 </a:t>
            </a:r>
            <a:r>
              <a:rPr lang="fr-FR" sz="1400" dirty="0">
                <a:solidFill>
                  <a:srgbClr val="393C4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/>
              <a:t>Il est impératif d’avoir téléchargé au préalable l’application « </a:t>
            </a:r>
            <a:r>
              <a:rPr lang="fr-FR" i="1" dirty="0" err="1"/>
              <a:t>Esup</a:t>
            </a:r>
            <a:r>
              <a:rPr lang="fr-FR" i="1" dirty="0"/>
              <a:t> </a:t>
            </a:r>
            <a:r>
              <a:rPr lang="fr-FR" i="1" dirty="0" err="1"/>
              <a:t>Auth</a:t>
            </a:r>
            <a:r>
              <a:rPr lang="fr-FR" i="1" dirty="0"/>
              <a:t> » sur son Smartphone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2143B2B7-8911-29BF-F621-A34E4F2AC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4151746"/>
            <a:ext cx="360000" cy="360000"/>
          </a:xfrm>
          <a:prstGeom prst="rect">
            <a:avLst/>
          </a:prstGeom>
        </p:spPr>
      </p:pic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1BDBA7EB-CD43-BFD6-698F-05A4BFECE904}"/>
              </a:ext>
            </a:extLst>
          </p:cNvPr>
          <p:cNvSpPr>
            <a:spLocks noChangeAspect="1"/>
          </p:cNvSpPr>
          <p:nvPr/>
        </p:nvSpPr>
        <p:spPr>
          <a:xfrm>
            <a:off x="808533" y="1911060"/>
            <a:ext cx="1223491" cy="24769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7DC201BF-857F-59C6-0E2B-6F94D0D70299}"/>
              </a:ext>
            </a:extLst>
          </p:cNvPr>
          <p:cNvSpPr>
            <a:spLocks noChangeAspect="1"/>
          </p:cNvSpPr>
          <p:nvPr/>
        </p:nvSpPr>
        <p:spPr>
          <a:xfrm>
            <a:off x="2885336" y="2139702"/>
            <a:ext cx="648072" cy="186097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9D3D998-5536-A044-2CBF-80683F350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2931830"/>
            <a:ext cx="360000" cy="3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020734-4E07-925C-CA2A-7FB58088AA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326" r="26670" b="38456"/>
          <a:stretch/>
        </p:blipFill>
        <p:spPr>
          <a:xfrm>
            <a:off x="808533" y="3246464"/>
            <a:ext cx="1944216" cy="15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682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4AE10-4DEC-1A08-7D4E-90B161F170D6}"/>
              </a:ext>
            </a:extLst>
          </p:cNvPr>
          <p:cNvSpPr/>
          <p:nvPr/>
        </p:nvSpPr>
        <p:spPr>
          <a:xfrm>
            <a:off x="5292080" y="3363838"/>
            <a:ext cx="3851920" cy="627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notification </a:t>
            </a:r>
            <a:r>
              <a:rPr lang="fr-FR" dirty="0" err="1"/>
              <a:t>Esup</a:t>
            </a:r>
            <a:r>
              <a:rPr lang="fr-FR" dirty="0"/>
              <a:t> </a:t>
            </a:r>
            <a:r>
              <a:rPr lang="fr-FR" dirty="0" err="1"/>
              <a:t>Auth</a:t>
            </a:r>
            <a:r>
              <a:rPr lang="fr-FR" dirty="0"/>
              <a:t> sur Smartphone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</a:t>
            </a:r>
            <a:r>
              <a:rPr lang="fr-FR" sz="1400" dirty="0">
                <a:solidFill>
                  <a:srgbClr val="393C40"/>
                </a:solidFill>
              </a:rPr>
              <a:t>, scannez le Code QR affiché sur la page « </a:t>
            </a:r>
            <a:r>
              <a:rPr lang="fr-FR" sz="1400" b="1" dirty="0">
                <a:solidFill>
                  <a:srgbClr val="393C40"/>
                </a:solidFill>
              </a:rPr>
              <a:t>Notification / Push </a:t>
            </a:r>
            <a:r>
              <a:rPr lang="fr-FR" sz="1400" dirty="0">
                <a:solidFill>
                  <a:srgbClr val="393C40"/>
                </a:solidFill>
              </a:rPr>
              <a:t>» que vous avez activé sur l’ENT précédemment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i="1" dirty="0">
                <a:solidFill>
                  <a:srgbClr val="393C40"/>
                </a:solidFill>
              </a:rPr>
              <a:t>Cette étape n’est à réaliser qu’une seule fois.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97E0A1-2F32-8E02-4405-E0B06A9D2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3" t="16459" r="2495"/>
          <a:stretch/>
        </p:blipFill>
        <p:spPr>
          <a:xfrm>
            <a:off x="1622992" y="1569204"/>
            <a:ext cx="5580160" cy="285853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42D56D95-A14E-58EC-A79F-332E0B25F0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088" y="349631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59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Scanner le Code QR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</a:t>
            </a:r>
            <a:r>
              <a:rPr lang="fr-FR" sz="1400" dirty="0">
                <a:solidFill>
                  <a:srgbClr val="393C40"/>
                </a:solidFill>
              </a:rPr>
              <a:t>, scannez le Code QR affiché sur la page « </a:t>
            </a:r>
            <a:r>
              <a:rPr lang="fr-FR" sz="1400" b="1" dirty="0">
                <a:solidFill>
                  <a:srgbClr val="393C40"/>
                </a:solidFill>
              </a:rPr>
              <a:t>Notification / Push </a:t>
            </a:r>
            <a:r>
              <a:rPr lang="fr-FR" sz="1400" dirty="0">
                <a:solidFill>
                  <a:srgbClr val="393C40"/>
                </a:solidFill>
              </a:rPr>
              <a:t>» que vous avez activé sur l’ENT précédemment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Vous êtes désormais connecté grâce à l’authentification double facteur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23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6B292A7E-0AEB-0647-4C86-3621B5CCB9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6315" t="7157" r="11854" b="39729"/>
          <a:stretch/>
        </p:blipFill>
        <p:spPr>
          <a:xfrm>
            <a:off x="827584" y="1334234"/>
            <a:ext cx="3339276" cy="205686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3848C598-641C-5693-9AF8-39A6C87002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65908"/>
          <a:stretch/>
        </p:blipFill>
        <p:spPr>
          <a:xfrm>
            <a:off x="1827618" y="3723918"/>
            <a:ext cx="1474096" cy="1032367"/>
          </a:xfrm>
          <a:prstGeom prst="rect">
            <a:avLst/>
          </a:prstGeom>
        </p:spPr>
      </p:pic>
      <p:sp>
        <p:nvSpPr>
          <p:cNvPr id="6" name="Rectangle à coins arrondis 13">
            <a:extLst>
              <a:ext uri="{FF2B5EF4-FFF2-40B4-BE49-F238E27FC236}">
                <a16:creationId xmlns:a16="http://schemas.microsoft.com/office/drawing/2014/main" id="{0C73C164-4015-B14A-13B2-282D93753B54}"/>
              </a:ext>
            </a:extLst>
          </p:cNvPr>
          <p:cNvSpPr/>
          <p:nvPr/>
        </p:nvSpPr>
        <p:spPr>
          <a:xfrm>
            <a:off x="1916594" y="3785766"/>
            <a:ext cx="1296144" cy="288032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7DDE705-3374-3EC2-0B34-059EE1253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4088" y="372391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751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D71FEE-AC87-1407-9E90-BC40604F411D}"/>
              </a:ext>
            </a:extLst>
          </p:cNvPr>
          <p:cNvGrpSpPr/>
          <p:nvPr/>
        </p:nvGrpSpPr>
        <p:grpSpPr>
          <a:xfrm>
            <a:off x="815880" y="2787774"/>
            <a:ext cx="3600000" cy="1960588"/>
            <a:chOff x="815880" y="2787774"/>
            <a:chExt cx="3600000" cy="196058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7E7B52F-C015-6302-AD9C-314CD50CD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836" t="15223" r="6857" b="9870"/>
            <a:stretch/>
          </p:blipFill>
          <p:spPr>
            <a:xfrm>
              <a:off x="815880" y="2787774"/>
              <a:ext cx="3600000" cy="1960588"/>
            </a:xfrm>
            <a:prstGeom prst="rect">
              <a:avLst/>
            </a:prstGeom>
            <a:ln>
              <a:solidFill>
                <a:srgbClr val="CF4A02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3BD1F4-80CE-605F-594D-1E5B6E45959D}"/>
                </a:ext>
              </a:extLst>
            </p:cNvPr>
            <p:cNvSpPr/>
            <p:nvPr/>
          </p:nvSpPr>
          <p:spPr>
            <a:xfrm>
              <a:off x="2177321" y="4325811"/>
              <a:ext cx="936104" cy="72008"/>
            </a:xfrm>
            <a:prstGeom prst="rect">
              <a:avLst/>
            </a:prstGeom>
            <a:solidFill>
              <a:srgbClr val="EEEEF0"/>
            </a:solidFill>
            <a:ln>
              <a:solidFill>
                <a:srgbClr val="CF4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E8D3E8D-0AC2-76C6-3A93-BFD99B56F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212" b="52827"/>
          <a:stretch/>
        </p:blipFill>
        <p:spPr>
          <a:xfrm>
            <a:off x="814000" y="1058159"/>
            <a:ext cx="3600000" cy="1569137"/>
          </a:xfrm>
          <a:prstGeom prst="rect">
            <a:avLst/>
          </a:prstGeom>
          <a:ln>
            <a:solidFill>
              <a:srgbClr val="CF4A0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le menu « </a:t>
            </a:r>
            <a:r>
              <a:rPr lang="fr-FR" sz="1400" b="1" dirty="0">
                <a:solidFill>
                  <a:srgbClr val="393C40"/>
                </a:solidFill>
              </a:rPr>
              <a:t>Code Temporel (TOTP) </a:t>
            </a:r>
            <a:r>
              <a:rPr lang="fr-FR" sz="1400" dirty="0">
                <a:solidFill>
                  <a:srgbClr val="393C40"/>
                </a:solidFill>
              </a:rPr>
              <a:t>», puis cliquez sur le bouton « </a:t>
            </a:r>
            <a:r>
              <a:rPr lang="fr-FR" sz="1400" b="1" dirty="0">
                <a:solidFill>
                  <a:srgbClr val="393C40"/>
                </a:solidFill>
              </a:rPr>
              <a:t>Activer</a:t>
            </a:r>
            <a:r>
              <a:rPr lang="fr-FR" sz="1400" dirty="0">
                <a:solidFill>
                  <a:srgbClr val="393C40"/>
                </a:solidFill>
              </a:rPr>
              <a:t> » 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Une fois activé, cliquez sur  « </a:t>
            </a:r>
            <a:r>
              <a:rPr lang="fr-FR" sz="1400" b="1" dirty="0">
                <a:solidFill>
                  <a:srgbClr val="393C40"/>
                </a:solidFill>
              </a:rPr>
              <a:t>GENERER DES CODES </a:t>
            </a:r>
            <a:r>
              <a:rPr lang="fr-FR" sz="1400" dirty="0">
                <a:solidFill>
                  <a:srgbClr val="393C4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 </a:t>
            </a:r>
            <a:r>
              <a:rPr lang="fr-FR" sz="1400" b="1" dirty="0">
                <a:solidFill>
                  <a:srgbClr val="393C40"/>
                </a:solidFill>
              </a:rPr>
              <a:t>Code QR </a:t>
            </a:r>
            <a:r>
              <a:rPr lang="fr-FR" sz="1400" dirty="0">
                <a:solidFill>
                  <a:srgbClr val="393C40"/>
                </a:solidFill>
              </a:rPr>
              <a:t>est généré et doit être scanné </a:t>
            </a:r>
            <a:r>
              <a:rPr lang="fr-FR" sz="1400" b="1" dirty="0">
                <a:solidFill>
                  <a:srgbClr val="393C40"/>
                </a:solidFill>
              </a:rPr>
              <a:t>une seule fois </a:t>
            </a:r>
            <a:r>
              <a:rPr lang="fr-FR" sz="1400" dirty="0">
                <a:solidFill>
                  <a:srgbClr val="393C40"/>
                </a:solidFill>
              </a:rPr>
              <a:t>à l’aide d’une application TOTP (</a:t>
            </a:r>
            <a:r>
              <a:rPr lang="fr-FR" sz="1400" dirty="0" err="1">
                <a:solidFill>
                  <a:srgbClr val="393C40"/>
                </a:solidFill>
              </a:rPr>
              <a:t>Esup</a:t>
            </a:r>
            <a:r>
              <a:rPr lang="fr-FR" sz="1400" dirty="0">
                <a:solidFill>
                  <a:srgbClr val="393C40"/>
                </a:solidFill>
              </a:rPr>
              <a:t> </a:t>
            </a:r>
            <a:r>
              <a:rPr lang="fr-FR" sz="1400" dirty="0" err="1">
                <a:solidFill>
                  <a:srgbClr val="393C40"/>
                </a:solidFill>
              </a:rPr>
              <a:t>Auth</a:t>
            </a:r>
            <a:r>
              <a:rPr lang="fr-FR" sz="1400" dirty="0">
                <a:solidFill>
                  <a:srgbClr val="393C40"/>
                </a:solidFill>
              </a:rPr>
              <a:t>, </a:t>
            </a:r>
            <a:r>
              <a:rPr lang="fr-FR" sz="1400" dirty="0" err="1">
                <a:solidFill>
                  <a:srgbClr val="393C40"/>
                </a:solidFill>
              </a:rPr>
              <a:t>FreeOTP</a:t>
            </a:r>
            <a:r>
              <a:rPr lang="fr-FR" sz="1400" dirty="0">
                <a:solidFill>
                  <a:srgbClr val="393C40"/>
                </a:solidFill>
              </a:rPr>
              <a:t>, Google </a:t>
            </a:r>
            <a:r>
              <a:rPr lang="fr-FR" sz="1400" dirty="0" err="1">
                <a:solidFill>
                  <a:srgbClr val="393C40"/>
                </a:solidFill>
              </a:rPr>
              <a:t>Authenticator</a:t>
            </a:r>
            <a:r>
              <a:rPr lang="fr-FR" sz="1400" dirty="0">
                <a:solidFill>
                  <a:srgbClr val="393C40"/>
                </a:solidFill>
              </a:rPr>
              <a:t>, Microsoft </a:t>
            </a:r>
            <a:r>
              <a:rPr lang="fr-FR" sz="1400" dirty="0" err="1">
                <a:solidFill>
                  <a:srgbClr val="393C40"/>
                </a:solidFill>
              </a:rPr>
              <a:t>Authenticator</a:t>
            </a:r>
            <a:r>
              <a:rPr lang="fr-FR" sz="1400" dirty="0">
                <a:solidFill>
                  <a:srgbClr val="393C40"/>
                </a:solidFill>
              </a:rPr>
              <a:t>,…)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24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D2AE3BEB-F987-DD8E-7402-93EDCD269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2571750"/>
            <a:ext cx="360000" cy="360000"/>
          </a:xfrm>
          <a:prstGeom prst="rect">
            <a:avLst/>
          </a:prstGeom>
        </p:spPr>
      </p:pic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id="{6518C92E-9EB5-A899-0D10-DF7684581CF3}"/>
              </a:ext>
            </a:extLst>
          </p:cNvPr>
          <p:cNvSpPr>
            <a:spLocks noChangeAspect="1"/>
          </p:cNvSpPr>
          <p:nvPr/>
        </p:nvSpPr>
        <p:spPr>
          <a:xfrm>
            <a:off x="801296" y="1997126"/>
            <a:ext cx="1152128" cy="22410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FCDCE8D1-A5F1-8596-5799-E6EB495BB7E4}"/>
              </a:ext>
            </a:extLst>
          </p:cNvPr>
          <p:cNvSpPr>
            <a:spLocks noChangeAspect="1"/>
          </p:cNvSpPr>
          <p:nvPr/>
        </p:nvSpPr>
        <p:spPr>
          <a:xfrm>
            <a:off x="2758773" y="1996697"/>
            <a:ext cx="610046" cy="20548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33599C42-F87C-55F6-82E5-ACD74C9ADA09}"/>
              </a:ext>
            </a:extLst>
          </p:cNvPr>
          <p:cNvSpPr>
            <a:spLocks noChangeAspect="1"/>
          </p:cNvSpPr>
          <p:nvPr/>
        </p:nvSpPr>
        <p:spPr>
          <a:xfrm>
            <a:off x="2251235" y="4514062"/>
            <a:ext cx="788277" cy="16755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7306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</a:t>
            </a:r>
            <a:r>
              <a:rPr lang="fr-FR" sz="1400" dirty="0">
                <a:solidFill>
                  <a:srgbClr val="393C40"/>
                </a:solidFill>
              </a:rPr>
              <a:t>, scannez le Code QR affiché sur la page « </a:t>
            </a:r>
            <a:r>
              <a:rPr lang="fr-FR" sz="1400" b="1" dirty="0">
                <a:solidFill>
                  <a:srgbClr val="393C40"/>
                </a:solidFill>
              </a:rPr>
              <a:t>Code temporel (TOTP)</a:t>
            </a:r>
            <a:r>
              <a:rPr lang="fr-FR" sz="1400" dirty="0">
                <a:solidFill>
                  <a:srgbClr val="393C40"/>
                </a:solidFill>
              </a:rPr>
              <a:t>» que vous avez activé sur l’ENT précédemment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5B77619-3285-8575-F60A-463E9A2A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88" y="1071497"/>
            <a:ext cx="5040000" cy="3570066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1DCA31B9-D52E-B95F-A0D5-8A6D04F39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b="-2062"/>
          <a:stretch/>
        </p:blipFill>
        <p:spPr>
          <a:xfrm>
            <a:off x="2542227" y="2211710"/>
            <a:ext cx="854785" cy="178909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6BB37333-2494-BC86-BA55-0D4AED2A7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128" y="12035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946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2B1D04-5D91-3123-442C-787F8F8DD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4" t="3973" r="20474" b="44361"/>
          <a:stretch/>
        </p:blipFill>
        <p:spPr>
          <a:xfrm>
            <a:off x="1078473" y="1388254"/>
            <a:ext cx="3565535" cy="16882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C1396D-757D-0F5E-7636-05EEE08AD262}"/>
              </a:ext>
            </a:extLst>
          </p:cNvPr>
          <p:cNvSpPr/>
          <p:nvPr/>
        </p:nvSpPr>
        <p:spPr>
          <a:xfrm>
            <a:off x="4940098" y="2802550"/>
            <a:ext cx="158273" cy="7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13">
            <a:extLst>
              <a:ext uri="{FF2B5EF4-FFF2-40B4-BE49-F238E27FC236}">
                <a16:creationId xmlns:a16="http://schemas.microsoft.com/office/drawing/2014/main" id="{FA2C5F99-F6DE-569F-CB47-C9CE8D90745F}"/>
              </a:ext>
            </a:extLst>
          </p:cNvPr>
          <p:cNvSpPr>
            <a:spLocks noChangeAspect="1"/>
          </p:cNvSpPr>
          <p:nvPr/>
        </p:nvSpPr>
        <p:spPr>
          <a:xfrm>
            <a:off x="1128570" y="2339075"/>
            <a:ext cx="2022320" cy="26924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A votre prochaine connexion nécessitant la double authentification, il vous est demandé de </a:t>
            </a:r>
            <a:r>
              <a:rPr lang="fr-FR" sz="1400" b="1" dirty="0">
                <a:solidFill>
                  <a:srgbClr val="393C40"/>
                </a:solidFill>
              </a:rPr>
              <a:t>renseigner le code à 6 chiffres </a:t>
            </a:r>
            <a:r>
              <a:rPr lang="fr-FR" sz="1400" dirty="0">
                <a:solidFill>
                  <a:srgbClr val="393C40"/>
                </a:solidFill>
              </a:rPr>
              <a:t>généré dans votre </a:t>
            </a:r>
            <a:r>
              <a:rPr lang="fr-FR" sz="1400" b="1" dirty="0">
                <a:solidFill>
                  <a:srgbClr val="393C40"/>
                </a:solidFill>
              </a:rPr>
              <a:t>application de double authentification sur votre smartphone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sp>
        <p:nvSpPr>
          <p:cNvPr id="11" name="Graphique 9">
            <a:extLst>
              <a:ext uri="{FF2B5EF4-FFF2-40B4-BE49-F238E27FC236}">
                <a16:creationId xmlns:a16="http://schemas.microsoft.com/office/drawing/2014/main" id="{C62A2B26-0430-82FA-AC32-D1283E76CAAB}"/>
              </a:ext>
            </a:extLst>
          </p:cNvPr>
          <p:cNvSpPr/>
          <p:nvPr/>
        </p:nvSpPr>
        <p:spPr>
          <a:xfrm>
            <a:off x="336742" y="1070570"/>
            <a:ext cx="5040484" cy="3570343"/>
          </a:xfrm>
          <a:custGeom>
            <a:avLst/>
            <a:gdLst>
              <a:gd name="connsiteX0" fmla="*/ 300484 w 5040484"/>
              <a:gd name="connsiteY0" fmla="*/ 3570536 h 3570343"/>
              <a:gd name="connsiteX1" fmla="*/ 87838 w 5040484"/>
              <a:gd name="connsiteY1" fmla="*/ 3478652 h 3570343"/>
              <a:gd name="connsiteX2" fmla="*/ 1205 w 5040484"/>
              <a:gd name="connsiteY2" fmla="*/ 3255506 h 3570343"/>
              <a:gd name="connsiteX3" fmla="*/ 741526 w 5040484"/>
              <a:gd name="connsiteY3" fmla="*/ 3255506 h 3570343"/>
              <a:gd name="connsiteX4" fmla="*/ 521005 w 5040484"/>
              <a:gd name="connsiteY4" fmla="*/ 3160997 h 3570343"/>
              <a:gd name="connsiteX5" fmla="*/ 426496 w 5040484"/>
              <a:gd name="connsiteY5" fmla="*/ 2940475 h 3570343"/>
              <a:gd name="connsiteX6" fmla="*/ 426496 w 5040484"/>
              <a:gd name="connsiteY6" fmla="*/ 315223 h 3570343"/>
              <a:gd name="connsiteX7" fmla="*/ 521005 w 5040484"/>
              <a:gd name="connsiteY7" fmla="*/ 94700 h 3570343"/>
              <a:gd name="connsiteX8" fmla="*/ 741526 w 5040484"/>
              <a:gd name="connsiteY8" fmla="*/ 193 h 3570343"/>
              <a:gd name="connsiteX9" fmla="*/ 4301369 w 5040484"/>
              <a:gd name="connsiteY9" fmla="*/ 193 h 3570343"/>
              <a:gd name="connsiteX10" fmla="*/ 4521890 w 5040484"/>
              <a:gd name="connsiteY10" fmla="*/ 94700 h 3570343"/>
              <a:gd name="connsiteX11" fmla="*/ 4616399 w 5040484"/>
              <a:gd name="connsiteY11" fmla="*/ 315223 h 3570343"/>
              <a:gd name="connsiteX12" fmla="*/ 4616399 w 5040484"/>
              <a:gd name="connsiteY12" fmla="*/ 2940475 h 3570343"/>
              <a:gd name="connsiteX13" fmla="*/ 4521890 w 5040484"/>
              <a:gd name="connsiteY13" fmla="*/ 3160997 h 3570343"/>
              <a:gd name="connsiteX14" fmla="*/ 4301369 w 5040484"/>
              <a:gd name="connsiteY14" fmla="*/ 3255506 h 3570343"/>
              <a:gd name="connsiteX15" fmla="*/ 5041690 w 5040484"/>
              <a:gd name="connsiteY15" fmla="*/ 3255506 h 3570343"/>
              <a:gd name="connsiteX16" fmla="*/ 4949806 w 5040484"/>
              <a:gd name="connsiteY16" fmla="*/ 3478652 h 3570343"/>
              <a:gd name="connsiteX17" fmla="*/ 4726659 w 5040484"/>
              <a:gd name="connsiteY17" fmla="*/ 3570536 h 3570343"/>
              <a:gd name="connsiteX18" fmla="*/ 2521447 w 5040484"/>
              <a:gd name="connsiteY18" fmla="*/ 3455025 h 3570343"/>
              <a:gd name="connsiteX19" fmla="*/ 2647459 w 5040484"/>
              <a:gd name="connsiteY19" fmla="*/ 3402520 h 3570343"/>
              <a:gd name="connsiteX20" fmla="*/ 2699964 w 5040484"/>
              <a:gd name="connsiteY20" fmla="*/ 3276508 h 3570343"/>
              <a:gd name="connsiteX21" fmla="*/ 2647459 w 5040484"/>
              <a:gd name="connsiteY21" fmla="*/ 3150496 h 3570343"/>
              <a:gd name="connsiteX22" fmla="*/ 2521447 w 5040484"/>
              <a:gd name="connsiteY22" fmla="*/ 3097990 h 3570343"/>
              <a:gd name="connsiteX23" fmla="*/ 2395435 w 5040484"/>
              <a:gd name="connsiteY23" fmla="*/ 3150496 h 3570343"/>
              <a:gd name="connsiteX24" fmla="*/ 2342930 w 5040484"/>
              <a:gd name="connsiteY24" fmla="*/ 3276508 h 3570343"/>
              <a:gd name="connsiteX25" fmla="*/ 2395435 w 5040484"/>
              <a:gd name="connsiteY25" fmla="*/ 3402520 h 3570343"/>
              <a:gd name="connsiteX26" fmla="*/ 2521447 w 5040484"/>
              <a:gd name="connsiteY26" fmla="*/ 3455025 h 3570343"/>
              <a:gd name="connsiteX27" fmla="*/ 741526 w 5040484"/>
              <a:gd name="connsiteY27" fmla="*/ 2940475 h 3570343"/>
              <a:gd name="connsiteX28" fmla="*/ 4301369 w 5040484"/>
              <a:gd name="connsiteY28" fmla="*/ 2940475 h 3570343"/>
              <a:gd name="connsiteX29" fmla="*/ 4301369 w 5040484"/>
              <a:gd name="connsiteY29" fmla="*/ 315223 h 3570343"/>
              <a:gd name="connsiteX30" fmla="*/ 741526 w 5040484"/>
              <a:gd name="connsiteY30" fmla="*/ 315223 h 3570343"/>
              <a:gd name="connsiteX31" fmla="*/ 741526 w 5040484"/>
              <a:gd name="connsiteY31" fmla="*/ 2940475 h 3570343"/>
              <a:gd name="connsiteX32" fmla="*/ 741526 w 5040484"/>
              <a:gd name="connsiteY32" fmla="*/ 315223 h 357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40484" h="3570343">
                <a:moveTo>
                  <a:pt x="300484" y="3570536"/>
                </a:moveTo>
                <a:cubicBezTo>
                  <a:pt x="216476" y="3570536"/>
                  <a:pt x="145594" y="3539915"/>
                  <a:pt x="87838" y="3478652"/>
                </a:cubicBezTo>
                <a:cubicBezTo>
                  <a:pt x="30083" y="3417389"/>
                  <a:pt x="1205" y="3343021"/>
                  <a:pt x="1205" y="3255506"/>
                </a:cubicBezTo>
                <a:lnTo>
                  <a:pt x="741526" y="3255506"/>
                </a:lnTo>
                <a:cubicBezTo>
                  <a:pt x="657518" y="3255506"/>
                  <a:pt x="584011" y="3224003"/>
                  <a:pt x="521005" y="3160997"/>
                </a:cubicBezTo>
                <a:cubicBezTo>
                  <a:pt x="457999" y="3097990"/>
                  <a:pt x="426496" y="3024483"/>
                  <a:pt x="426496" y="2940475"/>
                </a:cubicBezTo>
                <a:lnTo>
                  <a:pt x="426496" y="315223"/>
                </a:lnTo>
                <a:cubicBezTo>
                  <a:pt x="426496" y="231215"/>
                  <a:pt x="457999" y="157708"/>
                  <a:pt x="521005" y="94700"/>
                </a:cubicBezTo>
                <a:cubicBezTo>
                  <a:pt x="584011" y="31696"/>
                  <a:pt x="657518" y="193"/>
                  <a:pt x="741526" y="193"/>
                </a:cubicBezTo>
                <a:lnTo>
                  <a:pt x="4301369" y="193"/>
                </a:lnTo>
                <a:cubicBezTo>
                  <a:pt x="4385377" y="193"/>
                  <a:pt x="4458884" y="31696"/>
                  <a:pt x="4521890" y="94700"/>
                </a:cubicBezTo>
                <a:cubicBezTo>
                  <a:pt x="4584896" y="157708"/>
                  <a:pt x="4616399" y="231215"/>
                  <a:pt x="4616399" y="315223"/>
                </a:cubicBezTo>
                <a:lnTo>
                  <a:pt x="4616399" y="2940475"/>
                </a:lnTo>
                <a:cubicBezTo>
                  <a:pt x="4616399" y="3024483"/>
                  <a:pt x="4584896" y="3097990"/>
                  <a:pt x="4521890" y="3160997"/>
                </a:cubicBezTo>
                <a:cubicBezTo>
                  <a:pt x="4458884" y="3224003"/>
                  <a:pt x="4385377" y="3255506"/>
                  <a:pt x="4301369" y="3255506"/>
                </a:cubicBezTo>
                <a:lnTo>
                  <a:pt x="5041690" y="3255506"/>
                </a:lnTo>
                <a:cubicBezTo>
                  <a:pt x="5041690" y="3343021"/>
                  <a:pt x="5011069" y="3417389"/>
                  <a:pt x="4949806" y="3478652"/>
                </a:cubicBezTo>
                <a:cubicBezTo>
                  <a:pt x="4888543" y="3539915"/>
                  <a:pt x="4814175" y="3570536"/>
                  <a:pt x="4726659" y="3570536"/>
                </a:cubicBezTo>
                <a:close/>
                <a:moveTo>
                  <a:pt x="2521447" y="3455025"/>
                </a:moveTo>
                <a:cubicBezTo>
                  <a:pt x="2570445" y="3455025"/>
                  <a:pt x="2612449" y="3437530"/>
                  <a:pt x="2647459" y="3402520"/>
                </a:cubicBezTo>
                <a:cubicBezTo>
                  <a:pt x="2682470" y="3367510"/>
                  <a:pt x="2699964" y="3325505"/>
                  <a:pt x="2699964" y="3276508"/>
                </a:cubicBezTo>
                <a:cubicBezTo>
                  <a:pt x="2699964" y="3227510"/>
                  <a:pt x="2682470" y="3185506"/>
                  <a:pt x="2647459" y="3150496"/>
                </a:cubicBezTo>
                <a:cubicBezTo>
                  <a:pt x="2612449" y="3115485"/>
                  <a:pt x="2570445" y="3097990"/>
                  <a:pt x="2521447" y="3097990"/>
                </a:cubicBezTo>
                <a:cubicBezTo>
                  <a:pt x="2472449" y="3097990"/>
                  <a:pt x="2430445" y="3115485"/>
                  <a:pt x="2395435" y="3150496"/>
                </a:cubicBezTo>
                <a:cubicBezTo>
                  <a:pt x="2360425" y="3185506"/>
                  <a:pt x="2342930" y="3227510"/>
                  <a:pt x="2342930" y="3276508"/>
                </a:cubicBezTo>
                <a:cubicBezTo>
                  <a:pt x="2342930" y="3325505"/>
                  <a:pt x="2360425" y="3367510"/>
                  <a:pt x="2395435" y="3402520"/>
                </a:cubicBezTo>
                <a:cubicBezTo>
                  <a:pt x="2430445" y="3437530"/>
                  <a:pt x="2472449" y="3455025"/>
                  <a:pt x="2521447" y="3455025"/>
                </a:cubicBezTo>
                <a:close/>
                <a:moveTo>
                  <a:pt x="741526" y="2940475"/>
                </a:moveTo>
                <a:lnTo>
                  <a:pt x="4301369" y="2940475"/>
                </a:lnTo>
                <a:lnTo>
                  <a:pt x="4301369" y="315223"/>
                </a:lnTo>
                <a:lnTo>
                  <a:pt x="741526" y="315223"/>
                </a:lnTo>
                <a:close/>
                <a:moveTo>
                  <a:pt x="741526" y="2940475"/>
                </a:moveTo>
                <a:lnTo>
                  <a:pt x="741526" y="315223"/>
                </a:lnTo>
                <a:close/>
              </a:path>
            </a:pathLst>
          </a:custGeom>
          <a:solidFill>
            <a:srgbClr val="000000"/>
          </a:solidFill>
          <a:ln w="10498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4953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F62024-FBAC-90B8-D3EE-F8107AE4FFE0}"/>
              </a:ext>
            </a:extLst>
          </p:cNvPr>
          <p:cNvSpPr/>
          <p:nvPr/>
        </p:nvSpPr>
        <p:spPr>
          <a:xfrm>
            <a:off x="5292080" y="2414642"/>
            <a:ext cx="3851920" cy="589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le code temporel (TOTP)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Rendez-vous dans </a:t>
            </a:r>
            <a:r>
              <a:rPr lang="fr-FR" sz="1400" b="1" dirty="0">
                <a:solidFill>
                  <a:srgbClr val="393C40"/>
                </a:solidFill>
              </a:rPr>
              <a:t>votre application de double authentification </a:t>
            </a:r>
            <a:r>
              <a:rPr lang="fr-FR" sz="1400" dirty="0">
                <a:solidFill>
                  <a:srgbClr val="393C40"/>
                </a:solidFill>
              </a:rPr>
              <a:t>et saisissez sur l’ordinateur le </a:t>
            </a:r>
            <a:r>
              <a:rPr lang="fr-FR" sz="1400" b="1" dirty="0">
                <a:solidFill>
                  <a:srgbClr val="393C40"/>
                </a:solidFill>
              </a:rPr>
              <a:t>code à 6 chiffres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i="1" dirty="0"/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/>
              <a:t>Les 6 chiffres sont renouvelés toutes les 30 secs</a:t>
            </a: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4AEF711-DE18-E08B-DC1F-0A8DB3E7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2994" y="2529220"/>
            <a:ext cx="360000" cy="360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C5CEAFD9-5BA8-0EE1-7E56-E033F815C3C8}"/>
              </a:ext>
            </a:extLst>
          </p:cNvPr>
          <p:cNvGrpSpPr/>
          <p:nvPr/>
        </p:nvGrpSpPr>
        <p:grpSpPr>
          <a:xfrm>
            <a:off x="907316" y="1203598"/>
            <a:ext cx="1828148" cy="1693885"/>
            <a:chOff x="907316" y="1203598"/>
            <a:chExt cx="1828148" cy="1693885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F54FF79-3167-0996-308E-345D6D8BF26E}"/>
                </a:ext>
              </a:extLst>
            </p:cNvPr>
            <p:cNvGrpSpPr/>
            <p:nvPr/>
          </p:nvGrpSpPr>
          <p:grpSpPr>
            <a:xfrm>
              <a:off x="907316" y="1203598"/>
              <a:ext cx="1828148" cy="1693885"/>
              <a:chOff x="907316" y="1203598"/>
              <a:chExt cx="1828148" cy="169388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AB87E8-AC9E-D342-2FFE-F0F6822136BE}"/>
                  </a:ext>
                </a:extLst>
              </p:cNvPr>
              <p:cNvSpPr/>
              <p:nvPr/>
            </p:nvSpPr>
            <p:spPr>
              <a:xfrm>
                <a:off x="907316" y="2730606"/>
                <a:ext cx="50062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" name="Graphique 15">
                <a:extLst>
                  <a:ext uri="{FF2B5EF4-FFF2-40B4-BE49-F238E27FC236}">
                    <a16:creationId xmlns:a16="http://schemas.microsoft.com/office/drawing/2014/main" id="{64216B4C-C738-BDBE-841D-CB4AEEB570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b="50248"/>
              <a:stretch/>
            </p:blipFill>
            <p:spPr>
              <a:xfrm>
                <a:off x="1103991" y="1301877"/>
                <a:ext cx="1548000" cy="1584175"/>
              </a:xfrm>
              <a:prstGeom prst="rect">
                <a:avLst/>
              </a:prstGeom>
            </p:spPr>
          </p:pic>
          <p:pic>
            <p:nvPicPr>
              <p:cNvPr id="18" name="Graphique 17">
                <a:extLst>
                  <a:ext uri="{FF2B5EF4-FFF2-40B4-BE49-F238E27FC236}">
                    <a16:creationId xmlns:a16="http://schemas.microsoft.com/office/drawing/2014/main" id="{47047B91-58EA-B4AE-DB84-81E25FF2E0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b="52948"/>
              <a:stretch/>
            </p:blipFill>
            <p:spPr>
              <a:xfrm>
                <a:off x="979987" y="1203598"/>
                <a:ext cx="1755477" cy="1693885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8F11F98-06F0-0F0F-D7CC-A05A5FB84F28}"/>
                </a:ext>
              </a:extLst>
            </p:cNvPr>
            <p:cNvSpPr txBox="1"/>
            <p:nvPr/>
          </p:nvSpPr>
          <p:spPr>
            <a:xfrm>
              <a:off x="1742733" y="2456160"/>
              <a:ext cx="522087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dirty="0" err="1">
                  <a:solidFill>
                    <a:schemeClr val="tx1"/>
                  </a:solidFill>
                </a:rPr>
                <a:t>pnom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à coins arrondis 13">
            <a:extLst>
              <a:ext uri="{FF2B5EF4-FFF2-40B4-BE49-F238E27FC236}">
                <a16:creationId xmlns:a16="http://schemas.microsoft.com/office/drawing/2014/main" id="{6518C92E-9EB5-A899-0D10-DF7684581CF3}"/>
              </a:ext>
            </a:extLst>
          </p:cNvPr>
          <p:cNvSpPr>
            <a:spLocks noChangeAspect="1"/>
          </p:cNvSpPr>
          <p:nvPr/>
        </p:nvSpPr>
        <p:spPr>
          <a:xfrm>
            <a:off x="1162904" y="2627986"/>
            <a:ext cx="543297" cy="180088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9E84E9E0-3735-78EA-63E9-CD0C89440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4088" y="12035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6084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F62024-FBAC-90B8-D3EE-F8107AE4FFE0}"/>
              </a:ext>
            </a:extLst>
          </p:cNvPr>
          <p:cNvSpPr/>
          <p:nvPr/>
        </p:nvSpPr>
        <p:spPr>
          <a:xfrm>
            <a:off x="5292080" y="4032230"/>
            <a:ext cx="3851920" cy="589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Renseigner le code à 6 chiffres (2)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A votre prochaine connexion nécessitant la double authentification, il vous sera demandé les 6 chiffres générés dans votre application de double authentification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Rendez-vous dans cette application et saisissez sur l’ordinateur </a:t>
            </a:r>
            <a:r>
              <a:rPr lang="fr-FR" sz="1400">
                <a:solidFill>
                  <a:srgbClr val="393C40"/>
                </a:solidFill>
              </a:rPr>
              <a:t>le code à 6 chiffres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i="1" dirty="0"/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/>
              <a:t>Les 6 chiffres sont renouvelés toutes les 30 secs</a:t>
            </a: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28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D2AE3BEB-F987-DD8E-7402-93EDCD269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3075846"/>
            <a:ext cx="360000" cy="360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04AEF711-DE18-E08B-DC1F-0A8DB3E7C0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2994" y="4146808"/>
            <a:ext cx="360000" cy="360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40D883CD-5D71-7881-FC20-870484485838}"/>
              </a:ext>
            </a:extLst>
          </p:cNvPr>
          <p:cNvGrpSpPr/>
          <p:nvPr/>
        </p:nvGrpSpPr>
        <p:grpSpPr>
          <a:xfrm>
            <a:off x="956193" y="3116880"/>
            <a:ext cx="2463679" cy="1543102"/>
            <a:chOff x="877629" y="1152000"/>
            <a:chExt cx="2463679" cy="154310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223E315-D7C1-B445-8E83-CDEF47599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69441"/>
            <a:stretch/>
          </p:blipFill>
          <p:spPr>
            <a:xfrm>
              <a:off x="877629" y="1152000"/>
              <a:ext cx="2463679" cy="154310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8F11F98-06F0-0F0F-D7CC-A05A5FB84F28}"/>
                </a:ext>
              </a:extLst>
            </p:cNvPr>
            <p:cNvSpPr txBox="1"/>
            <p:nvPr/>
          </p:nvSpPr>
          <p:spPr>
            <a:xfrm>
              <a:off x="1053133" y="1824595"/>
              <a:ext cx="21096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tx1"/>
                  </a:solidFill>
                </a:rPr>
                <a:t>Paris 1</a:t>
              </a:r>
            </a:p>
          </p:txBody>
        </p:sp>
        <p:sp>
          <p:nvSpPr>
            <p:cNvPr id="7" name="Rectangle à coins arrondis 13">
              <a:extLst>
                <a:ext uri="{FF2B5EF4-FFF2-40B4-BE49-F238E27FC236}">
                  <a16:creationId xmlns:a16="http://schemas.microsoft.com/office/drawing/2014/main" id="{6518C92E-9EB5-A899-0D10-DF7684581C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044" y="2064284"/>
              <a:ext cx="838696" cy="278005"/>
            </a:xfrm>
            <a:prstGeom prst="roundRect">
              <a:avLst>
                <a:gd name="adj" fmla="val 0"/>
              </a:avLst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AB87E8-AC9E-D342-2FFE-F0F6822136BE}"/>
                </a:ext>
              </a:extLst>
            </p:cNvPr>
            <p:cNvSpPr/>
            <p:nvPr/>
          </p:nvSpPr>
          <p:spPr>
            <a:xfrm>
              <a:off x="1120949" y="2416304"/>
              <a:ext cx="50062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C7D1A9E-F737-D248-D173-199ED26171D2}"/>
              </a:ext>
            </a:extLst>
          </p:cNvPr>
          <p:cNvGrpSpPr/>
          <p:nvPr/>
        </p:nvGrpSpPr>
        <p:grpSpPr>
          <a:xfrm>
            <a:off x="956193" y="1180986"/>
            <a:ext cx="3348000" cy="1816049"/>
            <a:chOff x="956193" y="1180986"/>
            <a:chExt cx="3348000" cy="181604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8DB43C1-4C09-42BB-32CD-711E0E29C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0863" t="2813" r="21651" b="38797"/>
            <a:stretch/>
          </p:blipFill>
          <p:spPr>
            <a:xfrm>
              <a:off x="956193" y="1180986"/>
              <a:ext cx="3348000" cy="1816049"/>
            </a:xfrm>
            <a:prstGeom prst="rect">
              <a:avLst/>
            </a:prstGeom>
          </p:spPr>
        </p:pic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1F188D2E-9C54-165B-3B04-F958EFA6C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386" y="2205294"/>
              <a:ext cx="1874664" cy="244995"/>
            </a:xfrm>
            <a:prstGeom prst="roundRect">
              <a:avLst>
                <a:gd name="adj" fmla="val 0"/>
              </a:avLst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98813D-94B3-F7D7-8DCF-3E0F355635FB}"/>
                </a:ext>
              </a:extLst>
            </p:cNvPr>
            <p:cNvSpPr/>
            <p:nvPr/>
          </p:nvSpPr>
          <p:spPr>
            <a:xfrm>
              <a:off x="2018372" y="2006802"/>
              <a:ext cx="144016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4327327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C8A276-253E-CF51-B9E4-BB14AC67F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4" t="3973" r="20474" b="44361"/>
          <a:stretch/>
        </p:blipFill>
        <p:spPr>
          <a:xfrm>
            <a:off x="955116" y="1148300"/>
            <a:ext cx="3528191" cy="16705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à Paris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Une fenêtre vous demandera un </a:t>
            </a:r>
            <a:r>
              <a:rPr lang="fr-FR" sz="1400" b="1" dirty="0">
                <a:solidFill>
                  <a:srgbClr val="393C40"/>
                </a:solidFill>
              </a:rPr>
              <a:t>code d’authentification à 6 chiffres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Ce </a:t>
            </a:r>
            <a:r>
              <a:rPr lang="fr-FR" sz="1400" b="1" dirty="0">
                <a:solidFill>
                  <a:srgbClr val="393C40"/>
                </a:solidFill>
              </a:rPr>
              <a:t>code</a:t>
            </a:r>
            <a:r>
              <a:rPr lang="fr-FR" sz="1400" dirty="0">
                <a:solidFill>
                  <a:srgbClr val="393C40"/>
                </a:solidFill>
              </a:rPr>
              <a:t> </a:t>
            </a:r>
            <a:r>
              <a:rPr lang="fr-FR" sz="1400" b="1" dirty="0">
                <a:solidFill>
                  <a:srgbClr val="393C40"/>
                </a:solidFill>
              </a:rPr>
              <a:t>sera envoyé par SMS </a:t>
            </a:r>
            <a:r>
              <a:rPr lang="fr-FR" sz="1400" dirty="0">
                <a:solidFill>
                  <a:srgbClr val="393C40"/>
                </a:solidFill>
              </a:rPr>
              <a:t>sur le numéro que vous avez renseigné précédemment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Vous devrez </a:t>
            </a:r>
            <a:r>
              <a:rPr lang="fr-FR" sz="1400" b="1" dirty="0">
                <a:solidFill>
                  <a:srgbClr val="393C40"/>
                </a:solidFill>
              </a:rPr>
              <a:t>renseigner</a:t>
            </a:r>
            <a:r>
              <a:rPr lang="fr-FR" sz="1400" dirty="0">
                <a:solidFill>
                  <a:srgbClr val="393C40"/>
                </a:solidFill>
              </a:rPr>
              <a:t> ces </a:t>
            </a:r>
            <a:r>
              <a:rPr lang="fr-FR" sz="1400" b="1" dirty="0">
                <a:solidFill>
                  <a:srgbClr val="393C40"/>
                </a:solidFill>
              </a:rPr>
              <a:t>6 chiffres</a:t>
            </a:r>
            <a:r>
              <a:rPr lang="fr-FR" sz="1400" dirty="0">
                <a:solidFill>
                  <a:srgbClr val="393C40"/>
                </a:solidFill>
              </a:rPr>
              <a:t> dans la fenêtre ouverte </a:t>
            </a:r>
            <a:r>
              <a:rPr lang="fr-FR" sz="1400" b="1" dirty="0">
                <a:solidFill>
                  <a:srgbClr val="393C40"/>
                </a:solidFill>
              </a:rPr>
              <a:t>sur votre ordinateur</a:t>
            </a: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39070"/>
            <a:ext cx="360000" cy="360000"/>
          </a:xfrm>
          <a:prstGeom prst="rect">
            <a:avLst/>
          </a:prstGeom>
        </p:spPr>
      </p:pic>
      <p:sp>
        <p:nvSpPr>
          <p:cNvPr id="23" name="Rectangle à coins arrondis 13">
            <a:extLst>
              <a:ext uri="{FF2B5EF4-FFF2-40B4-BE49-F238E27FC236}">
                <a16:creationId xmlns:a16="http://schemas.microsoft.com/office/drawing/2014/main" id="{5F49AB15-CFDD-740D-5016-27063ACF26F3}"/>
              </a:ext>
            </a:extLst>
          </p:cNvPr>
          <p:cNvSpPr>
            <a:spLocks noChangeAspect="1"/>
          </p:cNvSpPr>
          <p:nvPr/>
        </p:nvSpPr>
        <p:spPr>
          <a:xfrm>
            <a:off x="1043608" y="2117219"/>
            <a:ext cx="1951486" cy="238507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26" name="Image 25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01E4F33E-8AF6-6916-F573-5714B973E2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260"/>
          <a:stretch/>
        </p:blipFill>
        <p:spPr>
          <a:xfrm>
            <a:off x="827584" y="3133564"/>
            <a:ext cx="2980057" cy="1641849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35EA16E2-036E-710C-E8F5-302D1CED2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088" y="3219862"/>
            <a:ext cx="360000" cy="360000"/>
          </a:xfrm>
          <a:prstGeom prst="rect">
            <a:avLst/>
          </a:prstGeom>
        </p:spPr>
      </p:pic>
      <p:sp>
        <p:nvSpPr>
          <p:cNvPr id="28" name="Rectangle à coins arrondis 13">
            <a:extLst>
              <a:ext uri="{FF2B5EF4-FFF2-40B4-BE49-F238E27FC236}">
                <a16:creationId xmlns:a16="http://schemas.microsoft.com/office/drawing/2014/main" id="{E941D4C0-6D91-90EF-98D3-8B36977BBA5F}"/>
              </a:ext>
            </a:extLst>
          </p:cNvPr>
          <p:cNvSpPr>
            <a:spLocks noChangeAspect="1"/>
          </p:cNvSpPr>
          <p:nvPr/>
        </p:nvSpPr>
        <p:spPr>
          <a:xfrm>
            <a:off x="1519086" y="3991284"/>
            <a:ext cx="648072" cy="189020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870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59E80-820C-4401-9024-280A37E5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4E640-4320-44B6-B366-C8236988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5598C4-6471-4FA8-AECA-A8E84893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EFDDA-F4E2-457B-B11A-7B15FAFA57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5B033-BDFC-47C2-9698-44DD2741D0DB}"/>
              </a:ext>
            </a:extLst>
          </p:cNvPr>
          <p:cNvSpPr txBox="1"/>
          <p:nvPr/>
        </p:nvSpPr>
        <p:spPr>
          <a:xfrm>
            <a:off x="194979" y="84358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1</a:t>
            </a:r>
            <a:r>
              <a:rPr lang="fr-FR" sz="4000" b="1" baseline="30000" dirty="0">
                <a:latin typeface="Century Gothic" panose="020B0502020202020204" pitchFamily="34" charset="0"/>
              </a:rPr>
              <a:t>ère</a:t>
            </a:r>
            <a:r>
              <a:rPr lang="fr-FR" sz="4000" b="1" dirty="0">
                <a:latin typeface="Century Gothic" panose="020B0502020202020204" pitchFamily="34" charset="0"/>
              </a:rPr>
              <a:t> Méthode</a:t>
            </a:r>
          </a:p>
          <a:p>
            <a:pPr algn="ctr"/>
            <a:endParaRPr lang="fr-FR" sz="4000" b="1" dirty="0">
              <a:latin typeface="Century Gothic" panose="020B0502020202020204" pitchFamily="34" charset="0"/>
            </a:endParaRPr>
          </a:p>
          <a:p>
            <a:pPr algn="ctr"/>
            <a:endParaRPr lang="fr-FR" sz="40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NOTIFICATION (ESUP AUTH)</a:t>
            </a:r>
          </a:p>
        </p:txBody>
      </p:sp>
    </p:spTree>
    <p:extLst>
      <p:ext uri="{BB962C8B-B14F-4D97-AF65-F5344CB8AC3E}">
        <p14:creationId xmlns:p14="http://schemas.microsoft.com/office/powerpoint/2010/main" val="37012399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63779A5-D15B-CB7F-91F1-961A1FB7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88"/>
          <a:stretch/>
        </p:blipFill>
        <p:spPr>
          <a:xfrm>
            <a:off x="827584" y="1131590"/>
            <a:ext cx="3744416" cy="2150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2449E6-F5F3-BD7D-0EE3-87AEEAEEEDFF}"/>
              </a:ext>
            </a:extLst>
          </p:cNvPr>
          <p:cNvSpPr/>
          <p:nvPr/>
        </p:nvSpPr>
        <p:spPr>
          <a:xfrm>
            <a:off x="5292080" y="3913668"/>
            <a:ext cx="3851920" cy="718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notification / Push dans l’ENT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le menu « </a:t>
            </a:r>
            <a:r>
              <a:rPr lang="fr-FR" sz="1400" b="1" dirty="0">
                <a:solidFill>
                  <a:srgbClr val="393C40"/>
                </a:solidFill>
              </a:rPr>
              <a:t>Notification / 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 </a:t>
            </a:r>
            <a:r>
              <a:rPr lang="fr-FR" sz="1400" dirty="0">
                <a:solidFill>
                  <a:srgbClr val="393C40"/>
                </a:solidFill>
              </a:rPr>
              <a:t>», puis cliquez sur le bouton « </a:t>
            </a:r>
            <a:r>
              <a:rPr lang="fr-FR" sz="1400" b="1" dirty="0">
                <a:solidFill>
                  <a:srgbClr val="393C40"/>
                </a:solidFill>
              </a:rPr>
              <a:t>Activer</a:t>
            </a:r>
            <a:r>
              <a:rPr lang="fr-FR" sz="1400" dirty="0">
                <a:solidFill>
                  <a:srgbClr val="393C40"/>
                </a:solidFill>
              </a:rPr>
              <a:t> 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Un </a:t>
            </a:r>
            <a:r>
              <a:rPr lang="fr-FR" sz="1400" b="1" dirty="0">
                <a:solidFill>
                  <a:srgbClr val="393C40"/>
                </a:solidFill>
              </a:rPr>
              <a:t>Code QR </a:t>
            </a:r>
            <a:r>
              <a:rPr lang="fr-FR" sz="1400" dirty="0">
                <a:solidFill>
                  <a:srgbClr val="393C40"/>
                </a:solidFill>
              </a:rPr>
              <a:t>est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dirty="0">
                <a:solidFill>
                  <a:srgbClr val="393C40"/>
                </a:solidFill>
              </a:rPr>
              <a:t>généré et doit être scanné à l’aide de l’application « 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 </a:t>
            </a:r>
            <a:r>
              <a:rPr lang="fr-FR" sz="1400" dirty="0">
                <a:solidFill>
                  <a:srgbClr val="393C4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/>
              <a:t>Il est impératif d’avoir téléchargé au préalable l’application « </a:t>
            </a:r>
            <a:r>
              <a:rPr lang="fr-FR" i="1" dirty="0" err="1"/>
              <a:t>Esup</a:t>
            </a:r>
            <a:r>
              <a:rPr lang="fr-FR" i="1" dirty="0"/>
              <a:t> </a:t>
            </a:r>
            <a:r>
              <a:rPr lang="fr-FR" i="1" dirty="0" err="1"/>
              <a:t>Auth</a:t>
            </a:r>
            <a:r>
              <a:rPr lang="fr-FR" i="1" dirty="0"/>
              <a:t> » sur son Smartphone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2143B2B7-8911-29BF-F621-A34E4F2AC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4093045"/>
            <a:ext cx="360000" cy="360000"/>
          </a:xfrm>
          <a:prstGeom prst="rect">
            <a:avLst/>
          </a:prstGeom>
        </p:spPr>
      </p:pic>
      <p:sp>
        <p:nvSpPr>
          <p:cNvPr id="9" name="Rectangle à coins arrondis 13">
            <a:extLst>
              <a:ext uri="{FF2B5EF4-FFF2-40B4-BE49-F238E27FC236}">
                <a16:creationId xmlns:a16="http://schemas.microsoft.com/office/drawing/2014/main" id="{1BDBA7EB-CD43-BFD6-698F-05A4BFECE904}"/>
              </a:ext>
            </a:extLst>
          </p:cNvPr>
          <p:cNvSpPr>
            <a:spLocks noChangeAspect="1"/>
          </p:cNvSpPr>
          <p:nvPr/>
        </p:nvSpPr>
        <p:spPr>
          <a:xfrm>
            <a:off x="834361" y="1967030"/>
            <a:ext cx="1258887" cy="247692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3">
            <a:extLst>
              <a:ext uri="{FF2B5EF4-FFF2-40B4-BE49-F238E27FC236}">
                <a16:creationId xmlns:a16="http://schemas.microsoft.com/office/drawing/2014/main" id="{7DC201BF-857F-59C6-0E2B-6F94D0D70299}"/>
              </a:ext>
            </a:extLst>
          </p:cNvPr>
          <p:cNvSpPr>
            <a:spLocks noChangeAspect="1"/>
          </p:cNvSpPr>
          <p:nvPr/>
        </p:nvSpPr>
        <p:spPr>
          <a:xfrm>
            <a:off x="3021685" y="2197381"/>
            <a:ext cx="648072" cy="186097"/>
          </a:xfrm>
          <a:prstGeom prst="roundRect">
            <a:avLst>
              <a:gd name="adj" fmla="val 0"/>
            </a:avLst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1" dirty="0">
              <a:solidFill>
                <a:schemeClr val="tx1"/>
              </a:solidFill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9D3D998-5536-A044-2CBF-80683F3509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29318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54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que 22">
            <a:extLst>
              <a:ext uri="{FF2B5EF4-FFF2-40B4-BE49-F238E27FC236}">
                <a16:creationId xmlns:a16="http://schemas.microsoft.com/office/drawing/2014/main" id="{CF018752-2FD5-4B19-0220-A1C1CA86D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5703"/>
          <a:stretch/>
        </p:blipFill>
        <p:spPr>
          <a:xfrm>
            <a:off x="960323" y="2735141"/>
            <a:ext cx="2124000" cy="19327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Installation de l’application </a:t>
            </a:r>
            <a:r>
              <a:rPr lang="fr-FR" dirty="0" err="1"/>
              <a:t>Esup</a:t>
            </a:r>
            <a:r>
              <a:rPr lang="fr-FR" dirty="0"/>
              <a:t> </a:t>
            </a:r>
            <a:r>
              <a:rPr lang="fr-FR" dirty="0" err="1"/>
              <a:t>Auth</a:t>
            </a:r>
            <a:r>
              <a:rPr lang="fr-FR" dirty="0"/>
              <a:t> sur le Smartphone </a:t>
            </a:r>
            <a:r>
              <a:rPr lang="fr-FR" sz="1400" dirty="0"/>
              <a:t>(Android)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</a:t>
            </a:r>
            <a:r>
              <a:rPr lang="fr-FR" sz="1400" dirty="0">
                <a:solidFill>
                  <a:srgbClr val="393C40"/>
                </a:solidFill>
              </a:rPr>
              <a:t>, rendez-vous sur le </a:t>
            </a:r>
            <a:r>
              <a:rPr lang="fr-FR" sz="1400" b="1" dirty="0">
                <a:solidFill>
                  <a:srgbClr val="393C40"/>
                </a:solidFill>
              </a:rPr>
              <a:t>Google</a:t>
            </a:r>
            <a:r>
              <a:rPr lang="fr-FR" sz="1400" dirty="0">
                <a:solidFill>
                  <a:srgbClr val="393C40"/>
                </a:solidFill>
              </a:rPr>
              <a:t> </a:t>
            </a:r>
            <a:r>
              <a:rPr lang="fr-FR" sz="1400" b="1" dirty="0">
                <a:solidFill>
                  <a:srgbClr val="393C40"/>
                </a:solidFill>
              </a:rPr>
              <a:t>Play Store </a:t>
            </a:r>
            <a:r>
              <a:rPr lang="fr-FR" sz="1400" dirty="0">
                <a:solidFill>
                  <a:srgbClr val="393C40"/>
                </a:solidFill>
              </a:rPr>
              <a:t>et saisissez « 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dirty="0">
                <a:solidFill>
                  <a:srgbClr val="393C40"/>
                </a:solidFill>
              </a:rPr>
              <a:t> » dans la barre de recherche ou scanner le </a:t>
            </a:r>
            <a:r>
              <a:rPr lang="fr-FR" sz="1400" dirty="0" err="1">
                <a:solidFill>
                  <a:srgbClr val="393C40"/>
                </a:solidFill>
              </a:rPr>
              <a:t>QrCode</a:t>
            </a:r>
            <a:r>
              <a:rPr lang="fr-FR" sz="1400" dirty="0">
                <a:solidFill>
                  <a:srgbClr val="393C40"/>
                </a:solidFill>
              </a:rPr>
              <a:t> suivant :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l’application « 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 </a:t>
            </a:r>
            <a:r>
              <a:rPr lang="fr-FR" sz="1400" dirty="0">
                <a:solidFill>
                  <a:srgbClr val="393C40"/>
                </a:solidFill>
              </a:rPr>
              <a:t>» puis appuyez sur « </a:t>
            </a:r>
            <a:r>
              <a:rPr lang="fr-FR" sz="1400" b="1" dirty="0">
                <a:solidFill>
                  <a:srgbClr val="393C40"/>
                </a:solidFill>
              </a:rPr>
              <a:t>Installer</a:t>
            </a:r>
            <a:r>
              <a:rPr lang="fr-FR" sz="1400" dirty="0">
                <a:solidFill>
                  <a:srgbClr val="393C40"/>
                </a:solidFill>
              </a:rPr>
              <a:t> »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F1AD7BE0-881D-090C-05A2-B48C4B32D9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9970"/>
          <a:stretch/>
        </p:blipFill>
        <p:spPr>
          <a:xfrm>
            <a:off x="971600" y="1135192"/>
            <a:ext cx="2112723" cy="1303349"/>
          </a:xfrm>
          <a:prstGeom prst="rect">
            <a:avLst/>
          </a:prstGeom>
        </p:spPr>
      </p:pic>
      <p:sp>
        <p:nvSpPr>
          <p:cNvPr id="20" name="Rectangle à coins arrondis 13">
            <a:extLst>
              <a:ext uri="{FF2B5EF4-FFF2-40B4-BE49-F238E27FC236}">
                <a16:creationId xmlns:a16="http://schemas.microsoft.com/office/drawing/2014/main" id="{2B294611-F927-F769-8E20-D912ED41E2DA}"/>
              </a:ext>
            </a:extLst>
          </p:cNvPr>
          <p:cNvSpPr/>
          <p:nvPr/>
        </p:nvSpPr>
        <p:spPr>
          <a:xfrm>
            <a:off x="1115585" y="4299942"/>
            <a:ext cx="1796503" cy="288032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748F6E-8029-C523-EB74-E4BDC0958B43}"/>
              </a:ext>
            </a:extLst>
          </p:cNvPr>
          <p:cNvSpPr/>
          <p:nvPr/>
        </p:nvSpPr>
        <p:spPr>
          <a:xfrm>
            <a:off x="1149741" y="1456809"/>
            <a:ext cx="864096" cy="864096"/>
          </a:xfrm>
          <a:prstGeom prst="ellipse">
            <a:avLst/>
          </a:prstGeom>
          <a:noFill/>
          <a:ln>
            <a:solidFill>
              <a:srgbClr val="CF4A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D2AE3BEB-F987-DD8E-7402-93EDCD2696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4088" y="4011950"/>
            <a:ext cx="360000" cy="3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3F32A6-9B9E-0597-B866-653F773F3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160" y="2542393"/>
            <a:ext cx="1094634" cy="10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0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24D7E59-4EB1-B291-10B5-B29DCA2CA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10"/>
          <a:stretch/>
        </p:blipFill>
        <p:spPr>
          <a:xfrm>
            <a:off x="827584" y="1152000"/>
            <a:ext cx="2460236" cy="3316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D3F192-F3F6-2A24-413D-88659C4CF756}"/>
              </a:ext>
            </a:extLst>
          </p:cNvPr>
          <p:cNvSpPr/>
          <p:nvPr/>
        </p:nvSpPr>
        <p:spPr>
          <a:xfrm>
            <a:off x="5292080" y="3363838"/>
            <a:ext cx="3851920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notification </a:t>
            </a:r>
            <a:r>
              <a:rPr lang="fr-FR" dirty="0" err="1"/>
              <a:t>Esup</a:t>
            </a:r>
            <a:r>
              <a:rPr lang="fr-FR" dirty="0"/>
              <a:t> </a:t>
            </a:r>
            <a:r>
              <a:rPr lang="fr-FR" dirty="0" err="1"/>
              <a:t>Auth</a:t>
            </a:r>
            <a:r>
              <a:rPr lang="fr-FR" dirty="0"/>
              <a:t> sur Smartphone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Sur votre Smartphone, depuis l’application « 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 </a:t>
            </a:r>
            <a:r>
              <a:rPr lang="fr-FR" sz="1400" dirty="0">
                <a:solidFill>
                  <a:srgbClr val="393C40"/>
                </a:solidFill>
              </a:rPr>
              <a:t>», sélectionnez « </a:t>
            </a:r>
            <a:r>
              <a:rPr lang="fr-FR" sz="1400" b="1" dirty="0">
                <a:solidFill>
                  <a:srgbClr val="393C40"/>
                </a:solidFill>
              </a:rPr>
              <a:t>Activation</a:t>
            </a:r>
            <a:r>
              <a:rPr lang="fr-FR" sz="1400" dirty="0">
                <a:solidFill>
                  <a:srgbClr val="393C40"/>
                </a:solidFill>
              </a:rPr>
              <a:t> » afin de procéder au scan du Code QR présent dans « </a:t>
            </a:r>
            <a:r>
              <a:rPr lang="fr-FR" sz="1400" b="1" dirty="0">
                <a:solidFill>
                  <a:srgbClr val="393C40"/>
                </a:solidFill>
              </a:rPr>
              <a:t>Authentification renforcée </a:t>
            </a:r>
            <a:r>
              <a:rPr lang="fr-FR" sz="1400" dirty="0">
                <a:solidFill>
                  <a:srgbClr val="393C40"/>
                </a:solidFill>
              </a:rPr>
              <a:t>» dans l’ENT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i="1" dirty="0"/>
              <a:t>Notez qu’il est possible de procéder sans scan en renseignant les informations présentes sur la page «  Notifications / </a:t>
            </a:r>
            <a:r>
              <a:rPr lang="fr-FR" i="1" dirty="0" err="1"/>
              <a:t>Esup</a:t>
            </a:r>
            <a:r>
              <a:rPr lang="fr-FR" i="1" dirty="0"/>
              <a:t> </a:t>
            </a:r>
            <a:r>
              <a:rPr lang="fr-FR" i="1" dirty="0" err="1"/>
              <a:t>Auth</a:t>
            </a:r>
            <a:r>
              <a:rPr lang="fr-FR" i="1" dirty="0"/>
              <a:t> » dans l’application « Authentification renforcée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sp>
        <p:nvSpPr>
          <p:cNvPr id="20" name="Rectangle à coins arrondis 13">
            <a:extLst>
              <a:ext uri="{FF2B5EF4-FFF2-40B4-BE49-F238E27FC236}">
                <a16:creationId xmlns:a16="http://schemas.microsoft.com/office/drawing/2014/main" id="{2B294611-F927-F769-8E20-D912ED41E2DA}"/>
              </a:ext>
            </a:extLst>
          </p:cNvPr>
          <p:cNvSpPr/>
          <p:nvPr/>
        </p:nvSpPr>
        <p:spPr>
          <a:xfrm>
            <a:off x="1023288" y="2944490"/>
            <a:ext cx="1249536" cy="288032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F30ABBC-4AA4-5AE9-BA98-27A7627EE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383191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3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F4AE10-4DEC-1A08-7D4E-90B161F170D6}"/>
              </a:ext>
            </a:extLst>
          </p:cNvPr>
          <p:cNvSpPr/>
          <p:nvPr/>
        </p:nvSpPr>
        <p:spPr>
          <a:xfrm>
            <a:off x="5292080" y="3363838"/>
            <a:ext cx="3851920" cy="627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BB61D14-B7D3-E5DD-C1F9-418ABB32D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400" y="1173600"/>
            <a:ext cx="5040000" cy="3573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Activation de la méthode notification </a:t>
            </a:r>
            <a:r>
              <a:rPr lang="fr-FR" dirty="0" err="1"/>
              <a:t>Esup</a:t>
            </a:r>
            <a:r>
              <a:rPr lang="fr-FR" dirty="0"/>
              <a:t> </a:t>
            </a:r>
            <a:r>
              <a:rPr lang="fr-FR" dirty="0" err="1"/>
              <a:t>Auth</a:t>
            </a:r>
            <a:r>
              <a:rPr lang="fr-FR" dirty="0"/>
              <a:t> sur Smartphone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Depuis votre </a:t>
            </a:r>
            <a:r>
              <a:rPr lang="fr-FR" sz="1400" b="1" dirty="0">
                <a:solidFill>
                  <a:srgbClr val="393C40"/>
                </a:solidFill>
              </a:rPr>
              <a:t>smartphone</a:t>
            </a:r>
            <a:r>
              <a:rPr lang="fr-FR" sz="1400" dirty="0">
                <a:solidFill>
                  <a:srgbClr val="393C40"/>
                </a:solidFill>
              </a:rPr>
              <a:t>, scannez le Code QR affiché sur la page « </a:t>
            </a:r>
            <a:r>
              <a:rPr lang="fr-FR" sz="1400" b="1" dirty="0">
                <a:solidFill>
                  <a:srgbClr val="393C40"/>
                </a:solidFill>
              </a:rPr>
              <a:t>Notification / 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 </a:t>
            </a:r>
            <a:r>
              <a:rPr lang="fr-FR" sz="1400" dirty="0">
                <a:solidFill>
                  <a:srgbClr val="393C40"/>
                </a:solidFill>
              </a:rPr>
              <a:t>» que vous avez activé sur l’ENT précédemment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i="1" dirty="0">
                <a:solidFill>
                  <a:srgbClr val="393C40"/>
                </a:solidFill>
              </a:rPr>
              <a:t>Cette étape n’est à réaliser qu’une seule fois.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42D56D95-A14E-58EC-A79F-332E0B25F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088" y="3496314"/>
            <a:ext cx="360000" cy="36000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C9D58DDF-3338-BA12-4A24-DDE1A02AEC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088" y="1203598"/>
            <a:ext cx="360000" cy="3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D0277E-C8CE-667B-541A-C901B872E7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704" y="1395800"/>
            <a:ext cx="3600000" cy="275403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47652396-BEB5-6B4F-6F94-38529B374A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-1" b="-2062"/>
          <a:stretch/>
        </p:blipFill>
        <p:spPr>
          <a:xfrm>
            <a:off x="2627784" y="2065557"/>
            <a:ext cx="854785" cy="17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7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la notification </a:t>
            </a:r>
            <a:r>
              <a:rPr lang="fr-FR" dirty="0" err="1"/>
              <a:t>Esup</a:t>
            </a:r>
            <a:r>
              <a:rPr lang="fr-FR" dirty="0"/>
              <a:t> </a:t>
            </a:r>
            <a:r>
              <a:rPr lang="fr-FR" dirty="0" err="1"/>
              <a:t>Auth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152000"/>
            <a:ext cx="2880082" cy="36234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b="1" dirty="0">
                <a:solidFill>
                  <a:srgbClr val="393C40"/>
                </a:solidFill>
              </a:rPr>
              <a:t>Désormais pour accéder à des services nécessitant la double authentification</a:t>
            </a:r>
            <a:r>
              <a:rPr lang="fr-FR" sz="1400" dirty="0">
                <a:solidFill>
                  <a:srgbClr val="393C40"/>
                </a:solidFill>
              </a:rPr>
              <a:t>, vous voyez cette page lors de l’accès à ce service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endParaRPr lang="fr-FR" sz="1400" dirty="0">
              <a:solidFill>
                <a:srgbClr val="393C40"/>
              </a:solidFill>
            </a:endParaRP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Pour y accéder, il suffit </a:t>
            </a:r>
            <a:r>
              <a:rPr lang="fr-FR" sz="1400" b="1" dirty="0">
                <a:solidFill>
                  <a:srgbClr val="393C40"/>
                </a:solidFill>
              </a:rPr>
              <a:t>d’accepter la connexion depuis votre Smartphone</a:t>
            </a:r>
            <a:endParaRPr lang="fr-FR" sz="14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335CCDA-B8A4-E566-4056-E4C6C12F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088" y="1209204"/>
            <a:ext cx="360000" cy="360000"/>
          </a:xfrm>
          <a:prstGeom prst="rect">
            <a:avLst/>
          </a:prstGeom>
        </p:spPr>
      </p:pic>
      <p:sp>
        <p:nvSpPr>
          <p:cNvPr id="5" name="Graphique 9">
            <a:extLst>
              <a:ext uri="{FF2B5EF4-FFF2-40B4-BE49-F238E27FC236}">
                <a16:creationId xmlns:a16="http://schemas.microsoft.com/office/drawing/2014/main" id="{A2C01578-B34D-A55B-1EBB-82E99E6E430D}"/>
              </a:ext>
            </a:extLst>
          </p:cNvPr>
          <p:cNvSpPr/>
          <p:nvPr/>
        </p:nvSpPr>
        <p:spPr>
          <a:xfrm>
            <a:off x="231404" y="1173459"/>
            <a:ext cx="5328866" cy="3483913"/>
          </a:xfrm>
          <a:custGeom>
            <a:avLst/>
            <a:gdLst>
              <a:gd name="connsiteX0" fmla="*/ 317734 w 5328866"/>
              <a:gd name="connsiteY0" fmla="*/ 3483960 h 3483913"/>
              <a:gd name="connsiteX1" fmla="*/ 92923 w 5328866"/>
              <a:gd name="connsiteY1" fmla="*/ 3394300 h 3483913"/>
              <a:gd name="connsiteX2" fmla="*/ 1333 w 5328866"/>
              <a:gd name="connsiteY2" fmla="*/ 3176554 h 3483913"/>
              <a:gd name="connsiteX3" fmla="*/ 784010 w 5328866"/>
              <a:gd name="connsiteY3" fmla="*/ 3176554 h 3483913"/>
              <a:gd name="connsiteX4" fmla="*/ 550872 w 5328866"/>
              <a:gd name="connsiteY4" fmla="*/ 3084353 h 3483913"/>
              <a:gd name="connsiteX5" fmla="*/ 450956 w 5328866"/>
              <a:gd name="connsiteY5" fmla="*/ 2869148 h 3483913"/>
              <a:gd name="connsiteX6" fmla="*/ 450956 w 5328866"/>
              <a:gd name="connsiteY6" fmla="*/ 307453 h 3483913"/>
              <a:gd name="connsiteX7" fmla="*/ 550872 w 5328866"/>
              <a:gd name="connsiteY7" fmla="*/ 92248 h 3483913"/>
              <a:gd name="connsiteX8" fmla="*/ 784010 w 5328866"/>
              <a:gd name="connsiteY8" fmla="*/ 47 h 3483913"/>
              <a:gd name="connsiteX9" fmla="*/ 4547522 w 5328866"/>
              <a:gd name="connsiteY9" fmla="*/ 47 h 3483913"/>
              <a:gd name="connsiteX10" fmla="*/ 4780660 w 5328866"/>
              <a:gd name="connsiteY10" fmla="*/ 92248 h 3483913"/>
              <a:gd name="connsiteX11" fmla="*/ 4880576 w 5328866"/>
              <a:gd name="connsiteY11" fmla="*/ 307453 h 3483913"/>
              <a:gd name="connsiteX12" fmla="*/ 4880576 w 5328866"/>
              <a:gd name="connsiteY12" fmla="*/ 2869148 h 3483913"/>
              <a:gd name="connsiteX13" fmla="*/ 4780660 w 5328866"/>
              <a:gd name="connsiteY13" fmla="*/ 3084353 h 3483913"/>
              <a:gd name="connsiteX14" fmla="*/ 4547522 w 5328866"/>
              <a:gd name="connsiteY14" fmla="*/ 3176554 h 3483913"/>
              <a:gd name="connsiteX15" fmla="*/ 5330200 w 5328866"/>
              <a:gd name="connsiteY15" fmla="*/ 3176554 h 3483913"/>
              <a:gd name="connsiteX16" fmla="*/ 5233059 w 5328866"/>
              <a:gd name="connsiteY16" fmla="*/ 3394300 h 3483913"/>
              <a:gd name="connsiteX17" fmla="*/ 4997145 w 5328866"/>
              <a:gd name="connsiteY17" fmla="*/ 3483960 h 3483913"/>
              <a:gd name="connsiteX18" fmla="*/ 2665766 w 5328866"/>
              <a:gd name="connsiteY18" fmla="*/ 3371265 h 3483913"/>
              <a:gd name="connsiteX19" fmla="*/ 2798988 w 5328866"/>
              <a:gd name="connsiteY19" fmla="*/ 3320031 h 3483913"/>
              <a:gd name="connsiteX20" fmla="*/ 2854497 w 5328866"/>
              <a:gd name="connsiteY20" fmla="*/ 3197068 h 3483913"/>
              <a:gd name="connsiteX21" fmla="*/ 2798988 w 5328866"/>
              <a:gd name="connsiteY21" fmla="*/ 3074106 h 3483913"/>
              <a:gd name="connsiteX22" fmla="*/ 2665766 w 5328866"/>
              <a:gd name="connsiteY22" fmla="*/ 3022872 h 3483913"/>
              <a:gd name="connsiteX23" fmla="*/ 2532545 w 5328866"/>
              <a:gd name="connsiteY23" fmla="*/ 3074106 h 3483913"/>
              <a:gd name="connsiteX24" fmla="*/ 2477036 w 5328866"/>
              <a:gd name="connsiteY24" fmla="*/ 3197068 h 3483913"/>
              <a:gd name="connsiteX25" fmla="*/ 2532545 w 5328866"/>
              <a:gd name="connsiteY25" fmla="*/ 3320031 h 3483913"/>
              <a:gd name="connsiteX26" fmla="*/ 2665766 w 5328866"/>
              <a:gd name="connsiteY26" fmla="*/ 3371265 h 3483913"/>
              <a:gd name="connsiteX27" fmla="*/ 784010 w 5328866"/>
              <a:gd name="connsiteY27" fmla="*/ 2869148 h 3483913"/>
              <a:gd name="connsiteX28" fmla="*/ 4547522 w 5328866"/>
              <a:gd name="connsiteY28" fmla="*/ 2869148 h 3483913"/>
              <a:gd name="connsiteX29" fmla="*/ 4547522 w 5328866"/>
              <a:gd name="connsiteY29" fmla="*/ 307453 h 3483913"/>
              <a:gd name="connsiteX30" fmla="*/ 784010 w 5328866"/>
              <a:gd name="connsiteY30" fmla="*/ 307453 h 3483913"/>
              <a:gd name="connsiteX31" fmla="*/ 784010 w 5328866"/>
              <a:gd name="connsiteY31" fmla="*/ 2869148 h 3483913"/>
              <a:gd name="connsiteX32" fmla="*/ 784010 w 5328866"/>
              <a:gd name="connsiteY32" fmla="*/ 307453 h 348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8866" h="3483913">
                <a:moveTo>
                  <a:pt x="317734" y="3483960"/>
                </a:moveTo>
                <a:cubicBezTo>
                  <a:pt x="228920" y="3483960"/>
                  <a:pt x="153983" y="3454080"/>
                  <a:pt x="92923" y="3394300"/>
                </a:cubicBezTo>
                <a:cubicBezTo>
                  <a:pt x="31863" y="3334540"/>
                  <a:pt x="1333" y="3261951"/>
                  <a:pt x="1333" y="3176554"/>
                </a:cubicBezTo>
                <a:lnTo>
                  <a:pt x="784010" y="3176554"/>
                </a:lnTo>
                <a:cubicBezTo>
                  <a:pt x="695196" y="3176554"/>
                  <a:pt x="617483" y="3145813"/>
                  <a:pt x="550872" y="3084353"/>
                </a:cubicBezTo>
                <a:cubicBezTo>
                  <a:pt x="484262" y="3022872"/>
                  <a:pt x="450956" y="2951123"/>
                  <a:pt x="450956" y="2869148"/>
                </a:cubicBezTo>
                <a:lnTo>
                  <a:pt x="450956" y="307453"/>
                </a:lnTo>
                <a:cubicBezTo>
                  <a:pt x="450956" y="225478"/>
                  <a:pt x="484262" y="153729"/>
                  <a:pt x="550872" y="92248"/>
                </a:cubicBezTo>
                <a:cubicBezTo>
                  <a:pt x="617483" y="30767"/>
                  <a:pt x="695196" y="47"/>
                  <a:pt x="784010" y="47"/>
                </a:cubicBezTo>
                <a:lnTo>
                  <a:pt x="4547522" y="47"/>
                </a:lnTo>
                <a:cubicBezTo>
                  <a:pt x="4636337" y="47"/>
                  <a:pt x="4714049" y="30767"/>
                  <a:pt x="4780660" y="92248"/>
                </a:cubicBezTo>
                <a:cubicBezTo>
                  <a:pt x="4847271" y="153729"/>
                  <a:pt x="4880576" y="225478"/>
                  <a:pt x="4880576" y="307453"/>
                </a:cubicBezTo>
                <a:lnTo>
                  <a:pt x="4880576" y="2869148"/>
                </a:lnTo>
                <a:cubicBezTo>
                  <a:pt x="4880576" y="2951123"/>
                  <a:pt x="4847271" y="3022851"/>
                  <a:pt x="4780660" y="3084353"/>
                </a:cubicBezTo>
                <a:cubicBezTo>
                  <a:pt x="4714049" y="3145834"/>
                  <a:pt x="4636337" y="3176554"/>
                  <a:pt x="4547522" y="3176554"/>
                </a:cubicBezTo>
                <a:lnTo>
                  <a:pt x="5330200" y="3176554"/>
                </a:lnTo>
                <a:cubicBezTo>
                  <a:pt x="5330200" y="3261951"/>
                  <a:pt x="5297827" y="3334540"/>
                  <a:pt x="5233059" y="3394300"/>
                </a:cubicBezTo>
                <a:cubicBezTo>
                  <a:pt x="5168290" y="3454080"/>
                  <a:pt x="5089668" y="3483960"/>
                  <a:pt x="4997145" y="3483960"/>
                </a:cubicBezTo>
                <a:close/>
                <a:moveTo>
                  <a:pt x="2665766" y="3371265"/>
                </a:moveTo>
                <a:cubicBezTo>
                  <a:pt x="2717566" y="3371265"/>
                  <a:pt x="2761973" y="3354173"/>
                  <a:pt x="2798988" y="3320031"/>
                </a:cubicBezTo>
                <a:cubicBezTo>
                  <a:pt x="2836001" y="3285868"/>
                  <a:pt x="2854497" y="3244880"/>
                  <a:pt x="2854497" y="3197068"/>
                </a:cubicBezTo>
                <a:cubicBezTo>
                  <a:pt x="2854497" y="3149236"/>
                  <a:pt x="2836001" y="3108248"/>
                  <a:pt x="2798988" y="3074106"/>
                </a:cubicBezTo>
                <a:cubicBezTo>
                  <a:pt x="2761973" y="3039943"/>
                  <a:pt x="2717566" y="3022872"/>
                  <a:pt x="2665766" y="3022872"/>
                </a:cubicBezTo>
                <a:cubicBezTo>
                  <a:pt x="2613965" y="3022872"/>
                  <a:pt x="2569558" y="3039943"/>
                  <a:pt x="2532545" y="3074106"/>
                </a:cubicBezTo>
                <a:cubicBezTo>
                  <a:pt x="2495530" y="3108248"/>
                  <a:pt x="2477036" y="3149236"/>
                  <a:pt x="2477036" y="3197068"/>
                </a:cubicBezTo>
                <a:cubicBezTo>
                  <a:pt x="2477036" y="3244880"/>
                  <a:pt x="2495530" y="3285868"/>
                  <a:pt x="2532545" y="3320031"/>
                </a:cubicBezTo>
                <a:cubicBezTo>
                  <a:pt x="2569558" y="3354173"/>
                  <a:pt x="2613965" y="3371265"/>
                  <a:pt x="2665766" y="3371265"/>
                </a:cubicBezTo>
                <a:close/>
                <a:moveTo>
                  <a:pt x="784010" y="2869148"/>
                </a:moveTo>
                <a:lnTo>
                  <a:pt x="4547522" y="2869148"/>
                </a:lnTo>
                <a:lnTo>
                  <a:pt x="4547522" y="307453"/>
                </a:lnTo>
                <a:lnTo>
                  <a:pt x="784010" y="307453"/>
                </a:lnTo>
                <a:close/>
                <a:moveTo>
                  <a:pt x="784010" y="2869148"/>
                </a:moveTo>
                <a:lnTo>
                  <a:pt x="784010" y="307453"/>
                </a:lnTo>
                <a:close/>
              </a:path>
            </a:pathLst>
          </a:custGeom>
          <a:solidFill>
            <a:srgbClr val="000000"/>
          </a:solidFill>
          <a:ln w="11093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B7C778-237C-FD66-2A3E-2FA613A5C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6" r="11412"/>
          <a:stretch/>
        </p:blipFill>
        <p:spPr>
          <a:xfrm>
            <a:off x="1007604" y="1436347"/>
            <a:ext cx="3816000" cy="26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583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connecter avec la notification / </a:t>
            </a:r>
            <a:r>
              <a:rPr lang="fr-FR" dirty="0" err="1"/>
              <a:t>Esup</a:t>
            </a:r>
            <a:r>
              <a:rPr lang="fr-FR" dirty="0"/>
              <a:t> </a:t>
            </a:r>
            <a:r>
              <a:rPr lang="fr-FR" dirty="0" err="1"/>
              <a:t>Auth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05988" y="3576997"/>
            <a:ext cx="2880082" cy="11955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Si vous êtes à l’origine de la demande de connexion, </a:t>
            </a:r>
          </a:p>
          <a:p>
            <a:pPr>
              <a:lnSpc>
                <a:spcPct val="120000"/>
              </a:lnSpc>
              <a:spcBef>
                <a:spcPts val="336"/>
              </a:spcBef>
            </a:pPr>
            <a:r>
              <a:rPr lang="fr-FR" sz="1400" dirty="0">
                <a:solidFill>
                  <a:srgbClr val="393C40"/>
                </a:solidFill>
              </a:rPr>
              <a:t>sélectionnez </a:t>
            </a:r>
            <a:r>
              <a:rPr lang="fr-FR" sz="1400" b="1" dirty="0">
                <a:solidFill>
                  <a:srgbClr val="393C40"/>
                </a:solidFill>
              </a:rPr>
              <a:t>« Accepter » </a:t>
            </a:r>
            <a:r>
              <a:rPr lang="fr-FR" sz="1400" dirty="0">
                <a:solidFill>
                  <a:srgbClr val="393C40"/>
                </a:solidFill>
              </a:rPr>
              <a:t>pour accéder au service, sinon refusez</a:t>
            </a: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E4C7158-734D-A634-4924-DCDBE4B5FB2A}"/>
              </a:ext>
            </a:extLst>
          </p:cNvPr>
          <p:cNvGrpSpPr/>
          <p:nvPr/>
        </p:nvGrpSpPr>
        <p:grpSpPr>
          <a:xfrm>
            <a:off x="1669625" y="1168932"/>
            <a:ext cx="2160000" cy="1459101"/>
            <a:chOff x="878420" y="1152000"/>
            <a:chExt cx="2160000" cy="1459101"/>
          </a:xfrm>
        </p:grpSpPr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3571F15F-3142-C620-C2FF-8BE47A4D6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67117"/>
            <a:stretch/>
          </p:blipFill>
          <p:spPr>
            <a:xfrm>
              <a:off x="878420" y="1152000"/>
              <a:ext cx="2160000" cy="1459101"/>
            </a:xfrm>
            <a:prstGeom prst="rect">
              <a:avLst/>
            </a:prstGeom>
          </p:spPr>
        </p:pic>
        <p:sp>
          <p:nvSpPr>
            <p:cNvPr id="6" name="Rectangle à coins arrondis 13">
              <a:extLst>
                <a:ext uri="{FF2B5EF4-FFF2-40B4-BE49-F238E27FC236}">
                  <a16:creationId xmlns:a16="http://schemas.microsoft.com/office/drawing/2014/main" id="{0C73C164-4015-B14A-13B2-282D93753B54}"/>
                </a:ext>
              </a:extLst>
            </p:cNvPr>
            <p:cNvSpPr/>
            <p:nvPr/>
          </p:nvSpPr>
          <p:spPr>
            <a:xfrm>
              <a:off x="1124666" y="1619316"/>
              <a:ext cx="1647134" cy="592393"/>
            </a:xfrm>
            <a:prstGeom prst="roundRect">
              <a:avLst/>
            </a:prstGeom>
            <a:noFill/>
            <a:ln w="19050" cmpd="sng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47DDE705-3374-3EC2-0B34-059EE1253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648" y="1148334"/>
            <a:ext cx="360000" cy="360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8902FE2-A646-8768-2DDD-7731E3DA00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4295"/>
          <a:stretch/>
        </p:blipFill>
        <p:spPr>
          <a:xfrm>
            <a:off x="6228184" y="1152000"/>
            <a:ext cx="2160000" cy="2471775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B4EFBDBC-741F-682C-0437-50719014C769}"/>
              </a:ext>
            </a:extLst>
          </p:cNvPr>
          <p:cNvSpPr txBox="1">
            <a:spLocks/>
          </p:cNvSpPr>
          <p:nvPr/>
        </p:nvSpPr>
        <p:spPr>
          <a:xfrm>
            <a:off x="1387882" y="3303123"/>
            <a:ext cx="2880082" cy="1459101"/>
          </a:xfrm>
          <a:prstGeom prst="rect">
            <a:avLst/>
          </a:prstGeom>
          <a:noFill/>
        </p:spPr>
        <p:txBody>
          <a:bodyPr vert="horz" lIns="80583" tIns="40290" rIns="80583" bIns="40290" rtlCol="0">
            <a:no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336"/>
              </a:spcBef>
              <a:spcAft>
                <a:spcPts val="0"/>
              </a:spcAft>
            </a:pPr>
            <a:r>
              <a:rPr lang="fr-FR" sz="1400" dirty="0">
                <a:solidFill>
                  <a:srgbClr val="393C40"/>
                </a:solidFill>
              </a:rPr>
              <a:t>Pensez à activer les notifications sur votre </a:t>
            </a:r>
            <a:r>
              <a:rPr lang="fr-FR" sz="1400" b="1" dirty="0">
                <a:solidFill>
                  <a:srgbClr val="393C40"/>
                </a:solidFill>
              </a:rPr>
              <a:t>Smartphone </a:t>
            </a:r>
            <a:r>
              <a:rPr lang="fr-FR" sz="1400" dirty="0">
                <a:solidFill>
                  <a:srgbClr val="393C40"/>
                </a:solidFill>
              </a:rPr>
              <a:t>afin de recevoir les </a:t>
            </a:r>
            <a:r>
              <a:rPr lang="fr-FR" sz="1400" b="1" dirty="0">
                <a:solidFill>
                  <a:srgbClr val="393C40"/>
                </a:solidFill>
              </a:rPr>
              <a:t>notifications </a:t>
            </a:r>
            <a:r>
              <a:rPr lang="fr-FR" sz="1400" b="1" dirty="0" err="1">
                <a:solidFill>
                  <a:srgbClr val="393C40"/>
                </a:solidFill>
              </a:rPr>
              <a:t>Esup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b="1" dirty="0" err="1">
                <a:solidFill>
                  <a:srgbClr val="393C40"/>
                </a:solidFill>
              </a:rPr>
              <a:t>Auth</a:t>
            </a:r>
            <a:r>
              <a:rPr lang="fr-FR" sz="1400" b="1" dirty="0">
                <a:solidFill>
                  <a:srgbClr val="393C40"/>
                </a:solidFill>
              </a:rPr>
              <a:t> </a:t>
            </a:r>
            <a:r>
              <a:rPr lang="fr-FR" sz="1400" dirty="0">
                <a:solidFill>
                  <a:srgbClr val="393C40"/>
                </a:solidFill>
              </a:rPr>
              <a:t>vous demandant de valider la connexion</a:t>
            </a:r>
            <a:endParaRPr lang="fr-FR" sz="1400" i="1" dirty="0"/>
          </a:p>
        </p:txBody>
      </p:sp>
      <p:sp>
        <p:nvSpPr>
          <p:cNvPr id="20" name="Rectangle à coins arrondis 13">
            <a:extLst>
              <a:ext uri="{FF2B5EF4-FFF2-40B4-BE49-F238E27FC236}">
                <a16:creationId xmlns:a16="http://schemas.microsoft.com/office/drawing/2014/main" id="{3937AA10-194E-7534-D00F-CB71B0F8B391}"/>
              </a:ext>
            </a:extLst>
          </p:cNvPr>
          <p:cNvSpPr/>
          <p:nvPr/>
        </p:nvSpPr>
        <p:spPr>
          <a:xfrm>
            <a:off x="6425158" y="2719576"/>
            <a:ext cx="1800200" cy="360040"/>
          </a:xfrm>
          <a:prstGeom prst="round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dirty="0">
              <a:solidFill>
                <a:schemeClr val="tx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3F13C5F0-BBFD-1DAB-6A9A-C8DA75F14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5988" y="114833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32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iche-usage-ENS-Modele2014">
  <a:themeElements>
    <a:clrScheme name="Fiche-EPI-2">
      <a:dk1>
        <a:srgbClr val="3F3F3F"/>
      </a:dk1>
      <a:lt1>
        <a:srgbClr val="FFFFFF"/>
      </a:lt1>
      <a:dk2>
        <a:srgbClr val="595959"/>
      </a:dk2>
      <a:lt2>
        <a:srgbClr val="E6E8EA"/>
      </a:lt2>
      <a:accent1>
        <a:srgbClr val="727780"/>
      </a:accent1>
      <a:accent2>
        <a:srgbClr val="CF4A02"/>
      </a:accent2>
      <a:accent3>
        <a:srgbClr val="D5DCEA"/>
      </a:accent3>
      <a:accent4>
        <a:srgbClr val="7C984A"/>
      </a:accent4>
      <a:accent5>
        <a:srgbClr val="9F6C07"/>
      </a:accent5>
      <a:accent6>
        <a:srgbClr val="00326E"/>
      </a:accent6>
      <a:hlink>
        <a:srgbClr val="20558A"/>
      </a:hlink>
      <a:folHlink>
        <a:srgbClr val="20558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6B2E37EBBA74C811EC048B98645A3" ma:contentTypeVersion="13" ma:contentTypeDescription="Crée un document." ma:contentTypeScope="" ma:versionID="bb50d28f16d127a120f9bba65397840f">
  <xsd:schema xmlns:xsd="http://www.w3.org/2001/XMLSchema" xmlns:xs="http://www.w3.org/2001/XMLSchema" xmlns:p="http://schemas.microsoft.com/office/2006/metadata/properties" xmlns:ns3="1c306418-1921-49b7-9a9a-8c654e3c5787" xmlns:ns4="d6cf089e-0b74-4e42-a539-a3937049acef" targetNamespace="http://schemas.microsoft.com/office/2006/metadata/properties" ma:root="true" ma:fieldsID="e761add3dc6896b932aad2892c34bb39" ns3:_="" ns4:_="">
    <xsd:import namespace="1c306418-1921-49b7-9a9a-8c654e3c5787"/>
    <xsd:import namespace="d6cf089e-0b74-4e42-a539-a3937049ac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6418-1921-49b7-9a9a-8c654e3c5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f089e-0b74-4e42-a539-a3937049a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F89B2-CD2D-416B-B56F-FEA5BEE14129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d6cf089e-0b74-4e42-a539-a3937049acef"/>
    <ds:schemaRef ds:uri="http://purl.org/dc/terms/"/>
    <ds:schemaRef ds:uri="1c306418-1921-49b7-9a9a-8c654e3c578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33D037-92FF-4318-9A7F-E174A9CA8B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92E59-AAA3-4051-AE8B-F1792F063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06418-1921-49b7-9a9a-8c654e3c5787"/>
    <ds:schemaRef ds:uri="d6cf089e-0b74-4e42-a539-a3937049a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21639</TotalTime>
  <Words>1311</Words>
  <Application>Microsoft Office PowerPoint</Application>
  <PresentationFormat>Affichage à l'écran (16:9)</PresentationFormat>
  <Paragraphs>226</Paragraphs>
  <Slides>29</Slides>
  <Notes>15</Notes>
  <HiddenSlides>10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fiche-usage-ENS-Modele2014</vt:lpstr>
      <vt:lpstr>Activer les différents modes de double authentification</vt:lpstr>
      <vt:lpstr>L’application « Authentification renforcée »</vt:lpstr>
      <vt:lpstr>Présentation PowerPoint</vt:lpstr>
      <vt:lpstr>Activation de la méthode notification / Push dans l’ENT</vt:lpstr>
      <vt:lpstr>Installation de l’application Esup Auth sur le Smartphone (Android)</vt:lpstr>
      <vt:lpstr>Activation de la méthode notification Esup Auth sur Smartphone</vt:lpstr>
      <vt:lpstr>Activation de la méthode notification Esup Auth sur Smartphone</vt:lpstr>
      <vt:lpstr>Se connecter avec la notification Esup Auth</vt:lpstr>
      <vt:lpstr>Se connecter avec la notification / Esup Auth</vt:lpstr>
      <vt:lpstr>Présentation PowerPoint</vt:lpstr>
      <vt:lpstr>Activation de la méthode code Temporel (TOTP)</vt:lpstr>
      <vt:lpstr>Activation de la méthode code Temporel (TOTP)</vt:lpstr>
      <vt:lpstr>Activation de la méthode code Temporel (TOTP)</vt:lpstr>
      <vt:lpstr>Se connecter avec le code temporel (TOTP)</vt:lpstr>
      <vt:lpstr>Présentation PowerPoint</vt:lpstr>
      <vt:lpstr>Activation de la méthode Code par SMS</vt:lpstr>
      <vt:lpstr>Se connecter avec le Code par SMS</vt:lpstr>
      <vt:lpstr>Se connecter avec le Code par SMS</vt:lpstr>
      <vt:lpstr>Aide &amp; ressources</vt:lpstr>
      <vt:lpstr>Définir ses préférences</vt:lpstr>
      <vt:lpstr>Activation de la méthode notification / Push dans l’ENT</vt:lpstr>
      <vt:lpstr>Activation de la méthode notification Esup Auth sur Smartphone</vt:lpstr>
      <vt:lpstr>Scanner le Code QR</vt:lpstr>
      <vt:lpstr>Activation de la méthode code Temporel (TOTP)</vt:lpstr>
      <vt:lpstr>Activation de la méthode code Temporel (TOTP)</vt:lpstr>
      <vt:lpstr>Se connecter avec le code temporel (TOTP)</vt:lpstr>
      <vt:lpstr>Se connecter avec le code temporel (TOTP)</vt:lpstr>
      <vt:lpstr>Renseigner le code à 6 chiffres (2)</vt:lpstr>
      <vt:lpstr>Se connecter à Paris 1</vt:lpstr>
    </vt:vector>
  </TitlesOfParts>
  <Company>Université Paris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Activer les différents modes de double authentification</dc:title>
  <dc:subject>Fiche aide</dc:subject>
  <dc:creator>UP1-DSIUN</dc:creator>
  <cp:keywords>aide;ent;annuaire;photo</cp:keywords>
  <cp:lastModifiedBy>Frederic Tregret</cp:lastModifiedBy>
  <cp:revision>1482</cp:revision>
  <cp:lastPrinted>2016-04-27T10:30:49Z</cp:lastPrinted>
  <dcterms:created xsi:type="dcterms:W3CDTF">2009-02-16T10:25:47Z</dcterms:created>
  <dcterms:modified xsi:type="dcterms:W3CDTF">2023-11-21T11:11:30Z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t">
    <vt:lpwstr>TICe </vt:lpwstr>
  </property>
  <property fmtid="{D5CDD505-2E9C-101B-9397-08002B2CF9AE}" pid="3" name="ContentTypeId">
    <vt:lpwstr>0x0101006AD6B2E37EBBA74C811EC048B98645A3</vt:lpwstr>
  </property>
  <property fmtid="{D5CDD505-2E9C-101B-9397-08002B2CF9AE}" pid="4" name="MSIP_Label_d5c20be7-c3a5-46e3-9158-fa8a02ce2395_Enabled">
    <vt:lpwstr>true</vt:lpwstr>
  </property>
  <property fmtid="{D5CDD505-2E9C-101B-9397-08002B2CF9AE}" pid="5" name="MSIP_Label_d5c20be7-c3a5-46e3-9158-fa8a02ce2395_SetDate">
    <vt:lpwstr>2022-08-22T06:58:04Z</vt:lpwstr>
  </property>
  <property fmtid="{D5CDD505-2E9C-101B-9397-08002B2CF9AE}" pid="6" name="MSIP_Label_d5c20be7-c3a5-46e3-9158-fa8a02ce2395_Method">
    <vt:lpwstr>Standard</vt:lpwstr>
  </property>
  <property fmtid="{D5CDD505-2E9C-101B-9397-08002B2CF9AE}" pid="7" name="MSIP_Label_d5c20be7-c3a5-46e3-9158-fa8a02ce2395_Name">
    <vt:lpwstr>defa4170-0d19-0005-0004-bc88714345d2</vt:lpwstr>
  </property>
  <property fmtid="{D5CDD505-2E9C-101B-9397-08002B2CF9AE}" pid="8" name="MSIP_Label_d5c20be7-c3a5-46e3-9158-fa8a02ce2395_SiteId">
    <vt:lpwstr>8c6f9078-037e-4261-a583-52a944e55f7f</vt:lpwstr>
  </property>
  <property fmtid="{D5CDD505-2E9C-101B-9397-08002B2CF9AE}" pid="9" name="MSIP_Label_d5c20be7-c3a5-46e3-9158-fa8a02ce2395_ActionId">
    <vt:lpwstr>cbe9837f-da33-4ec9-8e1a-741ef5e6fd2e</vt:lpwstr>
  </property>
  <property fmtid="{D5CDD505-2E9C-101B-9397-08002B2CF9AE}" pid="10" name="MSIP_Label_d5c20be7-c3a5-46e3-9158-fa8a02ce2395_ContentBits">
    <vt:lpwstr>0</vt:lpwstr>
  </property>
</Properties>
</file>